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6858000" cx="12192000"/>
  <p:notesSz cx="7010400" cy="9296400"/>
  <p:embeddedFontLst>
    <p:embeddedFont>
      <p:font typeface="DM Sans Medium"/>
      <p:regular r:id="rId81"/>
      <p:bold r:id="rId82"/>
      <p:italic r:id="rId83"/>
      <p:boldItalic r:id="rId84"/>
    </p:embeddedFont>
    <p:embeddedFont>
      <p:font typeface="Proxima Nova"/>
      <p:regular r:id="rId85"/>
      <p:bold r:id="rId86"/>
      <p:italic r:id="rId87"/>
      <p:boldItalic r:id="rId88"/>
    </p:embeddedFont>
    <p:embeddedFont>
      <p:font typeface="DM Mono Medium"/>
      <p:regular r:id="rId89"/>
      <p:italic r:id="rId90"/>
    </p:embeddedFont>
    <p:embeddedFont>
      <p:font typeface="DM Sans"/>
      <p:regular r:id="rId91"/>
      <p:bold r:id="rId92"/>
      <p:italic r:id="rId93"/>
      <p:boldItalic r:id="rId94"/>
    </p:embeddedFont>
    <p:embeddedFont>
      <p:font typeface="Barlow"/>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9" roundtripDataSignature="AMtx7mjwxEL59YpFQ7+DaeMhZc6uEW7M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8DAB54-271F-43B6-8319-E11C96FF657F}">
  <a:tblStyle styleId="{FE8DAB54-271F-43B6-8319-E11C96FF657F}" styleName="Table_0">
    <a:wholeTbl>
      <a:tcTxStyle b="off" i="off">
        <a:font>
          <a:latin typeface="Arial"/>
          <a:ea typeface="Arial"/>
          <a:cs typeface="Arial"/>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tcStyle>
    </a:band1H>
    <a:band2H>
      <a:tcTxStyle/>
    </a:band2H>
    <a:band1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1V>
    <a:band2V>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cBdr>
      </a:tc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tcStyle>
    </a:lastRow>
    <a:seCell>
      <a:tcTxStyle/>
    </a:seCell>
    <a:swCell>
      <a:tcTxStyle/>
    </a:swCell>
    <a:firstRow>
      <a:tcTxStyle b="on" i="off">
        <a:font>
          <a:latin typeface="Arial"/>
          <a:ea typeface="Arial"/>
          <a:cs typeface="Arial"/>
        </a:font>
        <a:schemeClr val="lt1"/>
      </a:tcTxStyle>
      <a:tcStyle>
        <a:fill>
          <a:solidFill>
            <a:schemeClr val="accent1"/>
          </a:solidFill>
        </a:fill>
      </a:tcStyle>
    </a:firstRow>
    <a:neCell>
      <a:tcTxStyle/>
    </a:neCell>
    <a:nwCell>
      <a:tcTxStyle/>
    </a:nwCell>
  </a:tblStyle>
  <a:tblStyle styleId="{62BAEF3A-511B-4C38-BE8C-6D4560D237A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64BA505-F6F0-4D03-8394-5FB823CE2B49}"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D408CE5-5B2F-4F3C-B001-F25AA89D57B2}" styleName="Table_3">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A"/>
          </a:solidFill>
        </a:fill>
      </a:tcStyle>
    </a:wholeTbl>
    <a:band1H>
      <a:tcTxStyle/>
      <a:tcStyle>
        <a:fill>
          <a:solidFill>
            <a:srgbClr val="CBCCD1"/>
          </a:solidFill>
        </a:fill>
      </a:tcStyle>
    </a:band1H>
    <a:band2H>
      <a:tcTxStyle/>
    </a:band2H>
    <a:band1V>
      <a:tcTxStyle/>
      <a:tcStyle>
        <a:fill>
          <a:solidFill>
            <a:srgbClr val="CBCCD1"/>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arlow-regular.fntdata"/><Relationship Id="rId94" Type="http://schemas.openxmlformats.org/officeDocument/2006/relationships/font" Target="fonts/DMSans-boldItalic.fntdata"/><Relationship Id="rId97" Type="http://schemas.openxmlformats.org/officeDocument/2006/relationships/font" Target="fonts/Barlow-italic.fntdata"/><Relationship Id="rId96" Type="http://schemas.openxmlformats.org/officeDocument/2006/relationships/font" Target="fonts/Barlow-bold.fntdata"/><Relationship Id="rId11" Type="http://schemas.openxmlformats.org/officeDocument/2006/relationships/slide" Target="slides/slide6.xml"/><Relationship Id="rId99" Type="http://customschemas.google.com/relationships/presentationmetadata" Target="metadata"/><Relationship Id="rId10" Type="http://schemas.openxmlformats.org/officeDocument/2006/relationships/slide" Target="slides/slide5.xml"/><Relationship Id="rId98" Type="http://schemas.openxmlformats.org/officeDocument/2006/relationships/font" Target="fonts/Barlow-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MSans-regular.fntdata"/><Relationship Id="rId90" Type="http://schemas.openxmlformats.org/officeDocument/2006/relationships/font" Target="fonts/DMMonoMedium-italic.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DMSansMedium-boldItalic.fntdata"/><Relationship Id="rId83" Type="http://schemas.openxmlformats.org/officeDocument/2006/relationships/font" Target="fonts/DMSansMedium-italic.fntdata"/><Relationship Id="rId86" Type="http://schemas.openxmlformats.org/officeDocument/2006/relationships/font" Target="fonts/ProximaNova-bold.fntdata"/><Relationship Id="rId85" Type="http://schemas.openxmlformats.org/officeDocument/2006/relationships/font" Target="fonts/ProximaNova-regular.fntdata"/><Relationship Id="rId88" Type="http://schemas.openxmlformats.org/officeDocument/2006/relationships/font" Target="fonts/ProximaNova-boldItalic.fntdata"/><Relationship Id="rId87" Type="http://schemas.openxmlformats.org/officeDocument/2006/relationships/font" Target="fonts/ProximaNova-italic.fntdata"/><Relationship Id="rId89" Type="http://schemas.openxmlformats.org/officeDocument/2006/relationships/font" Target="fonts/DMMonoMedium-regular.fntdata"/><Relationship Id="rId80" Type="http://schemas.openxmlformats.org/officeDocument/2006/relationships/slide" Target="slides/slide75.xml"/><Relationship Id="rId82" Type="http://schemas.openxmlformats.org/officeDocument/2006/relationships/font" Target="fonts/DMSansMedium-bold.fntdata"/><Relationship Id="rId81" Type="http://schemas.openxmlformats.org/officeDocument/2006/relationships/font" Target="fonts/DMSans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Georgia" panose="02040502050405020303" pitchFamily="18" charset="0"/>
              <a:ea typeface="+mn-ea"/>
              <a:cs typeface="+mn-cs"/>
            </a:defRPr>
          </a:pPr>
          <a:endParaRPr lang="en-US"/>
        </a:p>
      </c:txPr>
    </c:title>
    <c:autoTitleDeleted val="0"/>
    <c:plotArea>
      <c:layout/>
      <c:pieChart>
        <c:varyColors val="1"/>
        <c:ser>
          <c:idx val="0"/>
          <c:order val="0"/>
          <c:tx>
            <c:strRef>
              <c:f>Sheet1!$B$1</c:f>
              <c:strCache>
                <c:ptCount val="1"/>
                <c:pt idx="0">
                  <c:v>Sales</c:v>
                </c:pt>
              </c:strCache>
            </c:strRef>
          </c:tx>
          <c:spPr>
            <a:solidFill>
              <a:schemeClr val="tx2"/>
            </a:solidFill>
          </c:spPr>
          <c:dPt>
            <c:idx val="0"/>
            <c:bubble3D val="0"/>
            <c:spPr>
              <a:solidFill>
                <a:schemeClr val="tx2"/>
              </a:solidFill>
              <a:ln w="19050">
                <a:solidFill>
                  <a:schemeClr val="lt1"/>
                </a:solidFill>
              </a:ln>
              <a:effectLst/>
            </c:spPr>
            <c:extLst>
              <c:ext xmlns:c16="http://schemas.microsoft.com/office/drawing/2014/chart" uri="{C3380CC4-5D6E-409C-BE32-E72D297353CC}">
                <c16:uniqueId val="{00000001-2C8C-F44D-AE53-0B66106E0848}"/>
              </c:ext>
            </c:extLst>
          </c:dPt>
          <c:dPt>
            <c:idx val="1"/>
            <c:bubble3D val="0"/>
            <c:spPr>
              <a:solidFill>
                <a:schemeClr val="tx1">
                  <a:lumMod val="40000"/>
                  <a:lumOff val="60000"/>
                </a:schemeClr>
              </a:solidFill>
              <a:ln w="19050">
                <a:solidFill>
                  <a:schemeClr val="lt1"/>
                </a:solidFill>
              </a:ln>
              <a:effectLst/>
            </c:spPr>
            <c:extLst>
              <c:ext xmlns:c16="http://schemas.microsoft.com/office/drawing/2014/chart" uri="{C3380CC4-5D6E-409C-BE32-E72D297353CC}">
                <c16:uniqueId val="{00000003-2C8C-F44D-AE53-0B66106E0848}"/>
              </c:ext>
            </c:extLst>
          </c:dPt>
          <c:dPt>
            <c:idx val="2"/>
            <c:bubble3D val="0"/>
            <c:spPr>
              <a:solidFill>
                <a:schemeClr val="bg2">
                  <a:lumMod val="20000"/>
                  <a:lumOff val="80000"/>
                </a:schemeClr>
              </a:solidFill>
              <a:ln w="19050">
                <a:solidFill>
                  <a:schemeClr val="lt1"/>
                </a:solidFill>
              </a:ln>
              <a:effectLst/>
            </c:spPr>
            <c:extLst>
              <c:ext xmlns:c16="http://schemas.microsoft.com/office/drawing/2014/chart" uri="{C3380CC4-5D6E-409C-BE32-E72D297353CC}">
                <c16:uniqueId val="{00000005-2C8C-F44D-AE53-0B66106E0848}"/>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2C8C-F44D-AE53-0B66106E0848}"/>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2C8C-F44D-AE53-0B66106E0848}"/>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7840" cy="466434"/>
          </a:xfrm>
          <a:prstGeom prst="rect">
            <a:avLst/>
          </a:prstGeom>
          <a:noFill/>
          <a:ln>
            <a:noFill/>
          </a:ln>
        </p:spPr>
        <p:txBody>
          <a:bodyPr anchorCtr="0" anchor="t"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938" y="0"/>
            <a:ext cx="3037840" cy="466434"/>
          </a:xfrm>
          <a:prstGeom prst="rect">
            <a:avLst/>
          </a:prstGeom>
          <a:noFill/>
          <a:ln>
            <a:noFill/>
          </a:ln>
        </p:spPr>
        <p:txBody>
          <a:bodyPr anchorCtr="0" anchor="t" bIns="46575" lIns="93175" spcFirstLastPara="1" rIns="93175" wrap="square" tIns="4657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967"/>
            <a:ext cx="3037840" cy="466433"/>
          </a:xfrm>
          <a:prstGeom prst="rect">
            <a:avLst/>
          </a:prstGeom>
          <a:noFill/>
          <a:ln>
            <a:noFill/>
          </a:ln>
        </p:spPr>
        <p:txBody>
          <a:bodyPr anchorCtr="0" anchor="b" bIns="46575" lIns="93175" spcFirstLastPara="1" rIns="93175" wrap="square" tIns="4657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1/05/27/databricks-announces-the-first-feature-store-integrated-with-delta-lake-and-mlflow.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1/05/27/databricks-announces-the-first-feature-store-integrated-with-delta-lake-and-mlflow.html"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atabricks.com/en/mlflow/models-in-uc-example.html#load-model-versions-using-the-ap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 name="Google Shape;364;p1: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rPr lang="en-US"/>
              <a:t>As of 2/21/2020</a:t>
            </a:r>
            <a:endParaRPr/>
          </a:p>
        </p:txBody>
      </p:sp>
      <p:sp>
        <p:nvSpPr>
          <p:cNvPr id="365" name="Google Shape;365;p1: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7500a5aa5f_0_7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7500a5aa5f_0_79: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rPr lang="en-US">
                <a:solidFill>
                  <a:srgbClr val="1B3139"/>
                </a:solidFill>
                <a:latin typeface="Barlow"/>
                <a:ea typeface="Barlow"/>
                <a:cs typeface="Barlow"/>
                <a:sym typeface="Barlow"/>
              </a:rPr>
              <a:t>So to start off, let’s take a look at what the typical machine learning development lifecycle looks like:</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Data scientists grab raw data and iteratively perform featurization. Often times, due to the necessity to rapidly iterate on models, data scientists take the most expedient path, such as copying code from Stackoverflow, to transform their data into the right features. As a result, features are not easily discoverable and reusable, and when a Data Scientist moves onto developing a new model, this whole process is repeated, even if the features are almost identical.</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Once the model has been created, tested and approved - the resulting code and models are given (thrown over the brick wall) to data engineers to implement a scalable pipeline for serving and integrating into applications for consumption. Often times the data engineers won’t have much context into the models and the new data requirements for the models that the data scientists are moving on to.</a:t>
            </a:r>
            <a:endParaRPr>
              <a:solidFill>
                <a:srgbClr val="1B3139"/>
              </a:solidFill>
              <a:latin typeface="Barlow"/>
              <a:ea typeface="Barlow"/>
              <a:cs typeface="Barlow"/>
              <a:sym typeface="Barlow"/>
            </a:endParaRPr>
          </a:p>
          <a:p>
            <a:pPr indent="-317500" lvl="0" marL="469900" rtl="0" algn="l">
              <a:spcBef>
                <a:spcPts val="0"/>
              </a:spcBef>
              <a:spcAft>
                <a:spcPts val="0"/>
              </a:spcAft>
              <a:buClr>
                <a:srgbClr val="1B3139"/>
              </a:buClr>
              <a:buSzPts val="1200"/>
              <a:buFont typeface="Barlow"/>
              <a:buChar char="●"/>
            </a:pPr>
            <a:r>
              <a:rPr lang="en-US">
                <a:solidFill>
                  <a:srgbClr val="1B3139"/>
                </a:solidFill>
                <a:latin typeface="Barlow"/>
                <a:ea typeface="Barlow"/>
                <a:cs typeface="Barlow"/>
                <a:sym typeface="Barlow"/>
              </a:rPr>
              <a:t>Once they have created one model, they move onto the next model and repeat the exact same process - with minimal reuse and a lot of manual hand-offs</a:t>
            </a:r>
            <a:endParaRPr>
              <a:solidFill>
                <a:srgbClr val="1B3139"/>
              </a:solidFill>
              <a:latin typeface="Barlow"/>
              <a:ea typeface="Barlow"/>
              <a:cs typeface="Barlow"/>
              <a:sym typeface="Barlow"/>
            </a:endParaRPr>
          </a:p>
          <a:p>
            <a:pPr indent="0" lvl="0" marL="0" rtl="0" algn="l">
              <a:spcBef>
                <a:spcPts val="0"/>
              </a:spcBef>
              <a:spcAft>
                <a:spcPts val="0"/>
              </a:spcAft>
              <a:buNone/>
            </a:pPr>
            <a:r>
              <a:t/>
            </a:r>
            <a:endParaRPr>
              <a:solidFill>
                <a:srgbClr val="1B3139"/>
              </a:solidFill>
              <a:latin typeface="Barlow"/>
              <a:ea typeface="Barlow"/>
              <a:cs typeface="Barlow"/>
              <a:sym typeface="Barlow"/>
            </a:endParaRPr>
          </a:p>
          <a:p>
            <a:pPr indent="0" lvl="0" marL="0" rtl="0" algn="l">
              <a:spcBef>
                <a:spcPts val="0"/>
              </a:spcBef>
              <a:spcAft>
                <a:spcPts val="0"/>
              </a:spcAft>
              <a:buNone/>
            </a:pPr>
            <a:r>
              <a:rPr lang="en-US">
                <a:solidFill>
                  <a:srgbClr val="1B3139"/>
                </a:solidFill>
                <a:latin typeface="Barlow"/>
                <a:ea typeface="Barlow"/>
                <a:cs typeface="Barlow"/>
                <a:sym typeface="Barlow"/>
              </a:rPr>
              <a:t>As such, Data engineers, data scientists and ML engineers spend an inordinately large amount of time transforming data from its raw form into the final “features” that can be consumed by ML models.</a:t>
            </a:r>
            <a:endParaRPr>
              <a:latin typeface="Barlow"/>
              <a:ea typeface="Barlow"/>
              <a:cs typeface="Barlow"/>
              <a:sym typeface="Barlow"/>
            </a:endParaRPr>
          </a:p>
          <a:p>
            <a:pPr indent="0" lvl="0" marL="0" rtl="0" algn="l">
              <a:spcBef>
                <a:spcPts val="0"/>
              </a:spcBef>
              <a:spcAft>
                <a:spcPts val="0"/>
              </a:spcAft>
              <a:buClr>
                <a:schemeClr val="dk1"/>
              </a:buClr>
              <a:buSzPts val="1400"/>
              <a:buFont typeface="Arial"/>
              <a:buNone/>
            </a:pPr>
            <a:r>
              <a:t/>
            </a:r>
            <a:endParaRPr sz="1100"/>
          </a:p>
          <a:p>
            <a:pPr indent="0" lvl="0" marL="0" rtl="0" algn="l">
              <a:lnSpc>
                <a:spcPct val="115000"/>
              </a:lnSpc>
              <a:spcBef>
                <a:spcPts val="900"/>
              </a:spcBef>
              <a:spcAft>
                <a:spcPts val="900"/>
              </a:spcAft>
              <a:buNone/>
            </a:pPr>
            <a:r>
              <a:t/>
            </a:r>
            <a:endParaRPr sz="1100">
              <a:solidFill>
                <a:srgbClr val="202124"/>
              </a:solidFill>
              <a:highlight>
                <a:schemeClr val="lt1"/>
              </a:highlight>
            </a:endParaRPr>
          </a:p>
        </p:txBody>
      </p:sp>
      <p:sp>
        <p:nvSpPr>
          <p:cNvPr id="502" name="Google Shape;502;g27500a5aa5f_0_79: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7500a5aa5f_0_191: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7500a5aa5f_0_191: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This brings us to the first of two feature development challenges - </a:t>
            </a:r>
            <a:r>
              <a:rPr b="1" lang="en-US">
                <a:solidFill>
                  <a:srgbClr val="3A3838"/>
                </a:solidFill>
                <a:latin typeface="Barlow"/>
                <a:ea typeface="Barlow"/>
                <a:cs typeface="Barlow"/>
                <a:sym typeface="Barlow"/>
              </a:rPr>
              <a:t>No reuse of features</a:t>
            </a:r>
            <a:endParaRPr b="1">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In most cases, features get reimplemented several times because they are not discoverable, and if they are, they are not managed in a way that facilitates reuse. This happens for a couple of reasons:</a:t>
            </a:r>
            <a:endParaRPr>
              <a:solidFill>
                <a:srgbClr val="3A3838"/>
              </a:solidFill>
              <a:latin typeface="Barlow"/>
              <a:ea typeface="Barlow"/>
              <a:cs typeface="Barlow"/>
              <a:sym typeface="Barlow"/>
            </a:endParaRPr>
          </a:p>
          <a:p>
            <a:pPr indent="-330200" lvl="0" marL="469900" rtl="0" algn="l">
              <a:lnSpc>
                <a:spcPct val="90000"/>
              </a:lnSpc>
              <a:spcBef>
                <a:spcPts val="1000"/>
              </a:spcBef>
              <a:spcAft>
                <a:spcPts val="0"/>
              </a:spcAft>
              <a:buClr>
                <a:srgbClr val="3A3838"/>
              </a:buClr>
              <a:buSzPts val="1400"/>
              <a:buFont typeface="Barlow"/>
              <a:buChar char="●"/>
            </a:pPr>
            <a:r>
              <a:rPr lang="en-US">
                <a:solidFill>
                  <a:srgbClr val="3A3838"/>
                </a:solidFill>
                <a:latin typeface="Barlow"/>
                <a:ea typeface="Barlow"/>
                <a:cs typeface="Barlow"/>
                <a:sym typeface="Barlow"/>
              </a:rPr>
              <a:t>Naive approaches to this problem provide search based on feature names, which requires data scientists to correctly guess which names someone else used for their features. </a:t>
            </a:r>
            <a:endParaRPr>
              <a:solidFill>
                <a:srgbClr val="3A3838"/>
              </a:solidFill>
              <a:latin typeface="Barlow"/>
              <a:ea typeface="Barlow"/>
              <a:cs typeface="Barlow"/>
              <a:sym typeface="Barlow"/>
            </a:endParaRPr>
          </a:p>
          <a:p>
            <a:pPr indent="-330200" lvl="0" marL="469900" rtl="0" algn="l">
              <a:lnSpc>
                <a:spcPct val="90000"/>
              </a:lnSpc>
              <a:spcBef>
                <a:spcPts val="0"/>
              </a:spcBef>
              <a:spcAft>
                <a:spcPts val="0"/>
              </a:spcAft>
              <a:buClr>
                <a:srgbClr val="3A3838"/>
              </a:buClr>
              <a:buSzPts val="1400"/>
              <a:buFont typeface="Barlow"/>
              <a:buChar char="●"/>
            </a:pPr>
            <a:r>
              <a:rPr lang="en-US">
                <a:solidFill>
                  <a:srgbClr val="3A3838"/>
                </a:solidFill>
                <a:latin typeface="Barlow"/>
                <a:ea typeface="Barlow"/>
                <a:cs typeface="Barlow"/>
                <a:sym typeface="Barlow"/>
              </a:rPr>
              <a:t>Data scientists have no way to know which features are used where, making decisions such as updating or deleting a feature table difficult.</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u="sng">
                <a:solidFill>
                  <a:schemeClr val="hlink"/>
                </a:solidFill>
                <a:latin typeface="Barlow"/>
                <a:ea typeface="Barlow"/>
                <a:cs typeface="Barlow"/>
                <a:sym typeface="Barlow"/>
                <a:hlinkClick r:id="rId2"/>
              </a:rPr>
              <a:t>See here for more info </a:t>
            </a:r>
            <a:endParaRPr>
              <a:solidFill>
                <a:srgbClr val="3A3838"/>
              </a:solidFill>
              <a:latin typeface="Barlow"/>
              <a:ea typeface="Barlow"/>
              <a:cs typeface="Barlow"/>
              <a:sym typeface="Barlow"/>
            </a:endParaRPr>
          </a:p>
        </p:txBody>
      </p:sp>
      <p:sp>
        <p:nvSpPr>
          <p:cNvPr id="615" name="Google Shape;615;g27500a5aa5f_0_191: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7500a5aa5f_0_25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7500a5aa5f_0_254: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lang="en-US">
                <a:solidFill>
                  <a:srgbClr val="3A3838"/>
                </a:solidFill>
                <a:latin typeface="Barlow"/>
                <a:ea typeface="Barlow"/>
                <a:cs typeface="Barlow"/>
                <a:sym typeface="Barlow"/>
              </a:rPr>
              <a:t>The second of two feature development challenges is something called - </a:t>
            </a:r>
            <a:r>
              <a:rPr b="1" lang="en-US">
                <a:solidFill>
                  <a:srgbClr val="3A3838"/>
                </a:solidFill>
                <a:latin typeface="Barlow"/>
                <a:ea typeface="Barlow"/>
                <a:cs typeface="Barlow"/>
                <a:sym typeface="Barlow"/>
              </a:rPr>
              <a:t>Online/offline skew  </a:t>
            </a:r>
            <a:endParaRPr b="1">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rPr lang="en-US">
                <a:solidFill>
                  <a:srgbClr val="3A3838"/>
                </a:solidFill>
                <a:latin typeface="Barlow"/>
                <a:ea typeface="Barlow"/>
                <a:cs typeface="Barlow"/>
                <a:sym typeface="Barlow"/>
              </a:rPr>
              <a:t>This can be defined in the subtle differences in features that were used to train models vs. what’s used in production. Take the example below as an explanation for why this happens:</a:t>
            </a:r>
            <a:endParaRPr>
              <a:solidFill>
                <a:srgbClr val="3A3838"/>
              </a:solidFill>
              <a:latin typeface="Barlow"/>
              <a:ea typeface="Barlow"/>
              <a:cs typeface="Barlow"/>
              <a:sym typeface="Barlow"/>
            </a:endParaRPr>
          </a:p>
          <a:p>
            <a:pPr indent="-330200" lvl="0" marL="469900" rtl="0" algn="l">
              <a:lnSpc>
                <a:spcPct val="90000"/>
              </a:lnSpc>
              <a:spcBef>
                <a:spcPts val="1000"/>
              </a:spcBef>
              <a:spcAft>
                <a:spcPts val="0"/>
              </a:spcAft>
              <a:buClr>
                <a:srgbClr val="3A3838"/>
              </a:buClr>
              <a:buSzPts val="1400"/>
              <a:buFont typeface="Barlow"/>
              <a:buChar char="●"/>
            </a:pPr>
            <a:r>
              <a:rPr lang="en-US">
                <a:solidFill>
                  <a:srgbClr val="3A3838"/>
                </a:solidFill>
                <a:latin typeface="Barlow"/>
                <a:ea typeface="Barlow"/>
                <a:cs typeface="Barlow"/>
                <a:sym typeface="Barlow"/>
              </a:rPr>
              <a:t>For some of the most meaningful ML use cases, models need to be deployed online at low latency (think of a recommendation model that needs to run in tens of milliseconds when a webpage loads). The transformations that were used to compute features at training time (offline) now need to be repeated in model deployment (online) at low latency. This often leads teams to reimplement features multiple times, introducing subtle differences (called online/offline skew) that have significant impact on the model quality. </a:t>
            </a:r>
            <a:endParaRPr>
              <a:solidFill>
                <a:srgbClr val="3A3838"/>
              </a:solidFill>
              <a:latin typeface="Barlow"/>
              <a:ea typeface="Barlow"/>
              <a:cs typeface="Barlow"/>
              <a:sym typeface="Barlow"/>
            </a:endParaRPr>
          </a:p>
          <a:p>
            <a:pPr indent="-317500" lvl="1" marL="927100" rtl="0" algn="l">
              <a:lnSpc>
                <a:spcPct val="90000"/>
              </a:lnSpc>
              <a:spcBef>
                <a:spcPts val="0"/>
              </a:spcBef>
              <a:spcAft>
                <a:spcPts val="0"/>
              </a:spcAft>
              <a:buClr>
                <a:srgbClr val="3A3838"/>
              </a:buClr>
              <a:buSzPts val="1400"/>
              <a:buFont typeface="Barlow"/>
              <a:buChar char="○"/>
            </a:pPr>
            <a:r>
              <a:rPr lang="en-US">
                <a:solidFill>
                  <a:srgbClr val="3A3838"/>
                </a:solidFill>
                <a:latin typeface="Barlow"/>
                <a:ea typeface="Barlow"/>
                <a:cs typeface="Barlow"/>
                <a:sym typeface="Barlow"/>
              </a:rPr>
              <a:t>For example, we might have trained a fraud model using a set of features, however when implementing we noticed that a certain feature (such as IP Address) was allowing instances of schema mismatches. So we quickly change the pipeline that feeds the model, without retraining the model - leading to slight differences in the data that feeds the online model and the data that was used for training the algorithm.</a:t>
            </a:r>
            <a:endParaRPr>
              <a:solidFill>
                <a:srgbClr val="3A3838"/>
              </a:solidFill>
              <a:latin typeface="Barlow"/>
              <a:ea typeface="Barlow"/>
              <a:cs typeface="Barlow"/>
              <a:sym typeface="Barlow"/>
            </a:endParaRPr>
          </a:p>
          <a:p>
            <a:pPr indent="-317500" lvl="0" marL="469900" rtl="0" algn="l">
              <a:lnSpc>
                <a:spcPct val="90000"/>
              </a:lnSpc>
              <a:spcBef>
                <a:spcPts val="0"/>
              </a:spcBef>
              <a:spcAft>
                <a:spcPts val="0"/>
              </a:spcAft>
              <a:buClr>
                <a:srgbClr val="3A3838"/>
              </a:buClr>
              <a:buSzPts val="1200"/>
              <a:buFont typeface="Barlow"/>
              <a:buChar char="●"/>
            </a:pPr>
            <a:r>
              <a:rPr lang="en-US">
                <a:solidFill>
                  <a:srgbClr val="3A3838"/>
                </a:solidFill>
                <a:latin typeface="Barlow"/>
                <a:ea typeface="Barlow"/>
                <a:cs typeface="Barlow"/>
                <a:sym typeface="Barlow"/>
              </a:rPr>
              <a:t>A secondary challenge of online/offline skew, is the difficulty of tracking down the features that were used to train the initial model. As the model code is iteratively worked on, the underlying data is often not versioned to keep track of the features used for model experimentation. The same often happens in the reverse, as the data pipelines are iteratively worked on, the underlying model stays static and not versioned to track experiments. As such, it’s very difficult to track down the most successful experiments and understand the entire lineage of your most accurate models.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None/>
            </a:pPr>
            <a:r>
              <a:t/>
            </a:r>
            <a:endParaRPr>
              <a:solidFill>
                <a:srgbClr val="3A3838"/>
              </a:solidFill>
              <a:latin typeface="Barlow"/>
              <a:ea typeface="Barlow"/>
              <a:cs typeface="Barlow"/>
              <a:sym typeface="Barlow"/>
            </a:endParaRPr>
          </a:p>
          <a:p>
            <a:pPr indent="0" lvl="0" marL="0" rtl="0" algn="l">
              <a:lnSpc>
                <a:spcPct val="90000"/>
              </a:lnSpc>
              <a:spcBef>
                <a:spcPts val="1000"/>
              </a:spcBef>
              <a:spcAft>
                <a:spcPts val="0"/>
              </a:spcAft>
              <a:buClr>
                <a:schemeClr val="dk1"/>
              </a:buClr>
              <a:buSzPts val="1100"/>
              <a:buFont typeface="Arial"/>
              <a:buNone/>
            </a:pPr>
            <a:r>
              <a:rPr lang="en-US" u="sng">
                <a:solidFill>
                  <a:srgbClr val="98102A"/>
                </a:solidFill>
                <a:latin typeface="Barlow"/>
                <a:ea typeface="Barlow"/>
                <a:cs typeface="Barlow"/>
                <a:sym typeface="Barlow"/>
                <a:hlinkClick r:id="rId2">
                  <a:extLst>
                    <a:ext uri="{A12FA001-AC4F-418D-AE19-62706E023703}">
                      <ahyp:hlinkClr val="tx"/>
                    </a:ext>
                  </a:extLst>
                </a:hlinkClick>
              </a:rPr>
              <a:t>See here for more info </a:t>
            </a:r>
            <a:endParaRPr>
              <a:solidFill>
                <a:srgbClr val="3A3838"/>
              </a:solidFill>
              <a:latin typeface="Barlow"/>
              <a:ea typeface="Barlow"/>
              <a:cs typeface="Barlow"/>
              <a:sym typeface="Barlow"/>
            </a:endParaRPr>
          </a:p>
        </p:txBody>
      </p:sp>
      <p:sp>
        <p:nvSpPr>
          <p:cNvPr id="679" name="Google Shape;679;g27500a5aa5f_0_254: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27500a5aa5f_0_37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27500a5aa5f_0_37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500a5aa5f_0_38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7500a5aa5f_0_38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1B3139"/>
                </a:solidFill>
                <a:latin typeface="Barlow"/>
                <a:ea typeface="Barlow"/>
                <a:cs typeface="Barlow"/>
                <a:sym typeface="Barlow"/>
              </a:rPr>
              <a:t>This is where the Databricks feature store operates within the greater ecosystem of Databricks ML. As you can see, it’s just a small puzzle piece of the greater suite of tooling built to solve the challenges of ML development and deployment. However, today we will focus on how powerful this tool is and how you can use the feature store to accelerate your ML development lifecycle.</a:t>
            </a:r>
            <a:endParaRPr>
              <a:latin typeface="Barlow"/>
              <a:ea typeface="Barlow"/>
              <a:cs typeface="Barlow"/>
              <a:sym typeface="Barlow"/>
            </a:endParaRPr>
          </a:p>
        </p:txBody>
      </p:sp>
      <p:sp>
        <p:nvSpPr>
          <p:cNvPr id="814" name="Google Shape;814;g27500a5aa5f_0_38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7500a5aa5f_0_65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7500a5aa5f_0_65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64" name="Google Shape;864;g27500a5aa5f_0_658: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27500a5aa5f_0_67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27500a5aa5f_0_677: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884" name="Google Shape;884;g27500a5aa5f_0_677: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7500a5aa5f_0_70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7500a5aa5f_0_703: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911" name="Google Shape;911;g27500a5aa5f_0_703: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7500a5aa5f_0_762: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0" name="Google Shape;970;g27500a5aa5f_0_76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500a5aa5f_0_801:notes"/>
          <p:cNvSpPr/>
          <p:nvPr>
            <p:ph idx="2" type="sldImg"/>
          </p:nvPr>
        </p:nvSpPr>
        <p:spPr>
          <a:xfrm>
            <a:off x="389467"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27500a5aa5f_0_801: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rPr i="1" lang="en-US" sz="1400">
                <a:solidFill>
                  <a:schemeClr val="dk1"/>
                </a:solidFill>
                <a:latin typeface="DM Sans"/>
                <a:ea typeface="DM Sans"/>
                <a:cs typeface="DM Sans"/>
                <a:sym typeface="DM Sans"/>
              </a:rPr>
              <a:t>Edge: Faster to compute with real-time OS (C/C++)</a:t>
            </a:r>
            <a:endParaRPr sz="1200">
              <a:solidFill>
                <a:srgbClr val="1B3038"/>
              </a:solidFill>
              <a:highlight>
                <a:schemeClr val="lt1"/>
              </a:highlight>
              <a:latin typeface="Barlow"/>
              <a:ea typeface="Barlow"/>
              <a:cs typeface="Barlow"/>
              <a:sym typeface="Barlow"/>
            </a:endParaRPr>
          </a:p>
          <a:p>
            <a:pPr indent="0" lvl="0" marL="0" rtl="0" algn="l">
              <a:lnSpc>
                <a:spcPct val="100000"/>
              </a:lnSpc>
              <a:spcBef>
                <a:spcPts val="0"/>
              </a:spcBef>
              <a:spcAft>
                <a:spcPts val="0"/>
              </a:spcAft>
              <a:buSzPts val="1100"/>
              <a:buNone/>
            </a:pPr>
            <a:r>
              <a:rPr lang="en-US" sz="1200">
                <a:solidFill>
                  <a:srgbClr val="1B3038"/>
                </a:solidFill>
                <a:highlight>
                  <a:schemeClr val="lt1"/>
                </a:highlight>
                <a:latin typeface="Barlow"/>
                <a:ea typeface="Barlow"/>
                <a:cs typeface="Barlow"/>
                <a:sym typeface="Barlow"/>
              </a:rPr>
              <a:t>The conservative boundary between on-the-fly and streaming computation is around 15-20 secs for more complex type of computation.</a:t>
            </a:r>
            <a:endParaRPr sz="1200">
              <a:solidFill>
                <a:srgbClr val="1B3038"/>
              </a:solidFill>
              <a:highlight>
                <a:schemeClr val="lt1"/>
              </a:highlight>
              <a:latin typeface="Barlow"/>
              <a:ea typeface="Barlow"/>
              <a:cs typeface="Barlow"/>
              <a:sym typeface="Barlow"/>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71" name="Google Shape;371;p2: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021" name="Google Shape;1021;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7500a5aa5f_0_230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27500a5aa5f_0_2308: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27" name="Google Shape;1027;g27500a5aa5f_0_2308: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7500a5aa5f_0_235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7500a5aa5f_0_235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7500a5aa5f_0_240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7500a5aa5f_0_2400: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114" name="Google Shape;1114;g27500a5aa5f_0_2400: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7500a5aa5f_0_243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7500a5aa5f_0_243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7500a5aa5f_0_312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61" name="Google Shape;1161;g27500a5aa5f_0_312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7500a5aa5f_0_3141: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74" name="Google Shape;1174;g27500a5aa5f_0_3141: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7500a5aa5f_0_3153: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187" name="Google Shape;1187;g27500a5aa5f_0_3153: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7500a5aa5f_0_3170: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05" name="Google Shape;1205;g27500a5aa5f_0_3170: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7500a5aa5f_0_3187: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23" name="Google Shape;1223;g27500a5aa5f_0_3187: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3:notes"/>
          <p:cNvSpPr txBox="1"/>
          <p:nvPr>
            <p:ph idx="1" type="body"/>
          </p:nvPr>
        </p:nvSpPr>
        <p:spPr>
          <a:xfrm>
            <a:off x="701040" y="4473892"/>
            <a:ext cx="5608320" cy="3660458"/>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379" name="Google Shape;379;p3:notes"/>
          <p:cNvSpPr txBox="1"/>
          <p:nvPr>
            <p:ph idx="12" type="sldNum"/>
          </p:nvPr>
        </p:nvSpPr>
        <p:spPr>
          <a:xfrm>
            <a:off x="3970938" y="8829967"/>
            <a:ext cx="3037840" cy="466433"/>
          </a:xfrm>
          <a:prstGeom prst="rect">
            <a:avLst/>
          </a:prstGeom>
          <a:noFill/>
          <a:ln>
            <a:noFill/>
          </a:ln>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7500a5aa5f_0_3199: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36" name="Google Shape;1236;g27500a5aa5f_0_319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7500a5aa5f_0_3214: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52" name="Google Shape;1252;g27500a5aa5f_0_321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7500a5aa5f_0_3224:notes"/>
          <p:cNvSpPr txBox="1"/>
          <p:nvPr>
            <p:ph idx="1" type="body"/>
          </p:nvPr>
        </p:nvSpPr>
        <p:spPr>
          <a:xfrm>
            <a:off x="701040" y="4473893"/>
            <a:ext cx="5608200" cy="3660600"/>
          </a:xfrm>
          <a:prstGeom prst="rect">
            <a:avLst/>
          </a:prstGeom>
          <a:noFill/>
          <a:ln>
            <a:noFill/>
          </a:ln>
        </p:spPr>
        <p:txBody>
          <a:bodyPr anchorCtr="0" anchor="t" bIns="46625" lIns="93275" spcFirstLastPara="1" rIns="93275" wrap="square" tIns="46625">
            <a:noAutofit/>
          </a:bodyPr>
          <a:lstStyle/>
          <a:p>
            <a:pPr indent="0" lvl="0" marL="0" rtl="0" algn="l">
              <a:lnSpc>
                <a:spcPct val="100000"/>
              </a:lnSpc>
              <a:spcBef>
                <a:spcPts val="0"/>
              </a:spcBef>
              <a:spcAft>
                <a:spcPts val="0"/>
              </a:spcAft>
              <a:buSzPts val="1400"/>
              <a:buNone/>
            </a:pPr>
            <a:r>
              <a:t/>
            </a:r>
            <a:endParaRPr/>
          </a:p>
        </p:txBody>
      </p:sp>
      <p:sp>
        <p:nvSpPr>
          <p:cNvPr id="1263" name="Google Shape;1263;g27500a5aa5f_0_322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7500a5aa5f_0_2446: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7500a5aa5f_0_2446:notes"/>
          <p:cNvSpPr txBox="1"/>
          <p:nvPr>
            <p:ph idx="1" type="body"/>
          </p:nvPr>
        </p:nvSpPr>
        <p:spPr>
          <a:xfrm>
            <a:off x="701040" y="4473893"/>
            <a:ext cx="5608200" cy="36606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72" name="Google Shape;1272;g27500a5aa5f_0_2446:notes"/>
          <p:cNvSpPr txBox="1"/>
          <p:nvPr>
            <p:ph idx="12" type="sldNum"/>
          </p:nvPr>
        </p:nvSpPr>
        <p:spPr>
          <a:xfrm>
            <a:off x="3970938" y="8829967"/>
            <a:ext cx="3037800" cy="466200"/>
          </a:xfrm>
          <a:prstGeom prst="rect">
            <a:avLst/>
          </a:prstGeom>
        </p:spPr>
        <p:txBody>
          <a:bodyPr anchorCtr="0" anchor="b" bIns="46575" lIns="93175" spcFirstLastPara="1" rIns="93175" wrap="square" tIns="465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p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278" name="Google Shape;1278;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27500a5aa5f_0_1156: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27500a5aa5f_0_1156: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7500a5aa5f_0_1192: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241300" lvl="0" marL="469900" rtl="0" algn="l">
              <a:lnSpc>
                <a:spcPct val="100000"/>
              </a:lnSpc>
              <a:spcBef>
                <a:spcPts val="0"/>
              </a:spcBef>
              <a:spcAft>
                <a:spcPts val="0"/>
              </a:spcAft>
              <a:buSzPts val="1400"/>
              <a:buNone/>
            </a:pPr>
            <a:r>
              <a:rPr lang="en-US"/>
              <a:t>One thing to note is generally is not that different from traditional machine learning methods where you come up with a dataset and train a model and you have an applications thing. </a:t>
            </a:r>
            <a:endParaRPr/>
          </a:p>
          <a:p>
            <a:pPr indent="-241300" lvl="0" marL="469900" rtl="0" algn="l">
              <a:lnSpc>
                <a:spcPct val="100000"/>
              </a:lnSpc>
              <a:spcBef>
                <a:spcPts val="0"/>
              </a:spcBef>
              <a:spcAft>
                <a:spcPts val="0"/>
              </a:spcAft>
              <a:buSzPts val="1400"/>
              <a:buNone/>
            </a:pPr>
            <a:r>
              <a:rPr lang="en-US"/>
              <a:t>The thing that is different, however, is that traditional machine learning is more like a filter on your data, and enables you to decode meaningful features and use those features for some kind of purpose like bounding boxes and videos or you know, sentiment analysis from some sort of text. </a:t>
            </a:r>
            <a:endParaRPr/>
          </a:p>
          <a:p>
            <a:pPr indent="-241300" lvl="0" marL="469900" rtl="0" algn="l">
              <a:lnSpc>
                <a:spcPct val="100000"/>
              </a:lnSpc>
              <a:spcBef>
                <a:spcPts val="0"/>
              </a:spcBef>
              <a:spcAft>
                <a:spcPts val="0"/>
              </a:spcAft>
              <a:buSzPts val="1400"/>
              <a:buNone/>
            </a:pPr>
            <a:r>
              <a:rPr lang="en-US"/>
              <a:t>Generative AI is different in that </a:t>
            </a:r>
            <a:endParaRPr/>
          </a:p>
          <a:p>
            <a:pPr indent="-241300" lvl="0" marL="469900" rtl="0" algn="l">
              <a:lnSpc>
                <a:spcPct val="100000"/>
              </a:lnSpc>
              <a:spcBef>
                <a:spcPts val="0"/>
              </a:spcBef>
              <a:spcAft>
                <a:spcPts val="0"/>
              </a:spcAft>
              <a:buSzPts val="1400"/>
              <a:buNone/>
            </a:pPr>
            <a:r>
              <a:rPr lang="en-US"/>
              <a:t>You can actually take training data and produce novel outputs that are like that training data. </a:t>
            </a:r>
            <a:endParaRPr/>
          </a:p>
          <a:p>
            <a:pPr indent="-241300" lvl="0" marL="469900" rtl="0" algn="l">
              <a:lnSpc>
                <a:spcPct val="100000"/>
              </a:lnSpc>
              <a:spcBef>
                <a:spcPts val="0"/>
              </a:spcBef>
              <a:spcAft>
                <a:spcPts val="0"/>
              </a:spcAft>
              <a:buSzPts val="1400"/>
              <a:buNone/>
            </a:pPr>
            <a:r>
              <a:rPr lang="en-US"/>
              <a:t>It is a bit of a game changer for a lot of different industries. </a:t>
            </a:r>
            <a:endParaRPr/>
          </a:p>
        </p:txBody>
      </p:sp>
      <p:sp>
        <p:nvSpPr>
          <p:cNvPr id="1321" name="Google Shape;1321;g27500a5aa5f_0_1192:notes"/>
          <p:cNvSpPr/>
          <p:nvPr>
            <p:ph idx="2" type="sldImg"/>
          </p:nvPr>
        </p:nvSpPr>
        <p:spPr>
          <a:xfrm>
            <a:off x="390279"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27500a5aa5f_0_1228: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27500a5aa5f_0_1228: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7500a5aa5f_0_156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7500a5aa5f_0_156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Registered model</a:t>
            </a:r>
            <a:r>
              <a:rPr lang="en-US">
                <a:solidFill>
                  <a:schemeClr val="dk1"/>
                </a:solidFill>
                <a:latin typeface="DM Sans"/>
                <a:ea typeface="DM Sans"/>
                <a:cs typeface="DM Sans"/>
                <a:sym typeface="DM Sans"/>
              </a:rPr>
              <a:t>: An MLflow Model that has been registered to Unity Catalog. The registered model has a unique name, versions, model lineage, and other metadata. When registering a model to Unity Catalog, a three-level name is provided in the form</a:t>
            </a:r>
            <a:r>
              <a:rPr lang="en-US" sz="1200">
                <a:solidFill>
                  <a:schemeClr val="dk1"/>
                </a:solidFill>
                <a:latin typeface="DM Sans"/>
                <a:ea typeface="DM Sans"/>
                <a:cs typeface="DM Sans"/>
                <a:sym typeface="DM Sans"/>
              </a:rPr>
              <a:t> </a:t>
            </a:r>
            <a:r>
              <a:rPr lang="en-US" sz="1200">
                <a:solidFill>
                  <a:schemeClr val="dk1"/>
                </a:solidFill>
                <a:highlight>
                  <a:srgbClr val="FFFFFF"/>
                </a:highlight>
                <a:latin typeface="Courier New"/>
                <a:ea typeface="Courier New"/>
                <a:cs typeface="Courier New"/>
                <a:sym typeface="Courier New"/>
              </a:rPr>
              <a:t>&lt;catalog&gt;.&lt;schema&gt;.&lt;model&gt;</a:t>
            </a:r>
            <a:r>
              <a:rPr lang="en-US" sz="1300">
                <a:solidFill>
                  <a:schemeClr val="dk1"/>
                </a:solidFill>
                <a:highlight>
                  <a:srgbClr val="FFFFFF"/>
                </a:highlight>
              </a:rPr>
              <a:t>.</a:t>
            </a: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27500a5aa5f_0_157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27500a5aa5f_0_157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Model version:</a:t>
            </a:r>
            <a:r>
              <a:rPr lang="en-US">
                <a:solidFill>
                  <a:schemeClr val="dk1"/>
                </a:solidFill>
                <a:latin typeface="DM Sans"/>
                <a:ea typeface="DM Sans"/>
                <a:cs typeface="DM Sans"/>
                <a:sym typeface="DM Sans"/>
              </a:rPr>
              <a:t> A version of a registered model. When a new model is added to the Model Registry, it is added as Version 1. Each model registered to the same model name increments the version number. A specific model version can be </a:t>
            </a:r>
            <a:r>
              <a:rPr lang="en-US" u="sng">
                <a:solidFill>
                  <a:srgbClr val="1155CC"/>
                </a:solidFill>
                <a:latin typeface="DM Sans"/>
                <a:ea typeface="DM Sans"/>
                <a:cs typeface="DM Sans"/>
                <a:sym typeface="DM Sans"/>
                <a:hlinkClick r:id="rId2">
                  <a:extLst>
                    <a:ext uri="{A12FA001-AC4F-418D-AE19-62706E023703}">
                      <ahyp:hlinkClr val="tx"/>
                    </a:ext>
                  </a:extLst>
                </a:hlinkClick>
              </a:rPr>
              <a:t>loaded</a:t>
            </a:r>
            <a:r>
              <a:rPr lang="en-US">
                <a:solidFill>
                  <a:schemeClr val="dk1"/>
                </a:solidFill>
                <a:latin typeface="DM Sans"/>
                <a:ea typeface="DM Sans"/>
                <a:cs typeface="DM Sans"/>
                <a:sym typeface="DM Sans"/>
              </a:rPr>
              <a:t> using the model URI </a:t>
            </a:r>
            <a:r>
              <a:rPr lang="en-US">
                <a:solidFill>
                  <a:schemeClr val="dk1"/>
                </a:solidFill>
                <a:latin typeface="Courier New"/>
                <a:ea typeface="Courier New"/>
                <a:cs typeface="Courier New"/>
                <a:sym typeface="Courier New"/>
              </a:rPr>
              <a:t>models:/</a:t>
            </a:r>
            <a:r>
              <a:rPr lang="en-US">
                <a:solidFill>
                  <a:schemeClr val="dk1"/>
                </a:solidFill>
                <a:highlight>
                  <a:srgbClr val="FFFFFF"/>
                </a:highlight>
                <a:latin typeface="Courier New"/>
                <a:ea typeface="Courier New"/>
                <a:cs typeface="Courier New"/>
                <a:sym typeface="Courier New"/>
              </a:rPr>
              <a:t>&lt;catalog&gt;.&lt;schema&gt;.&lt;model&gt;/&lt;model_version&gt;.</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p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412" name="Google Shape;412;p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7500a5aa5f_0_158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27500a5aa5f_0_158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b="1" lang="en-US">
                <a:solidFill>
                  <a:schemeClr val="dk1"/>
                </a:solidFill>
                <a:latin typeface="DM Sans"/>
                <a:ea typeface="DM Sans"/>
                <a:cs typeface="DM Sans"/>
                <a:sym typeface="DM Sans"/>
              </a:rPr>
              <a:t>Model alias:</a:t>
            </a:r>
            <a:r>
              <a:rPr lang="en-US">
                <a:solidFill>
                  <a:schemeClr val="dk1"/>
                </a:solidFill>
                <a:latin typeface="DM Sans"/>
                <a:ea typeface="DM Sans"/>
                <a:cs typeface="DM Sans"/>
                <a:sym typeface="DM Sans"/>
              </a:rPr>
              <a:t> A mutable, named reference to a particular version of a registered model. Typical uses of aliases are to specify which model version should be deployed in a model deployment pipeline, or to write inference workloads that target a specific alias. Aliases are flexible, and as such can be tailored to suit your use case or organization requirements. For example, you could assign the model version that should serve the majority of production traffic the “Champion” alias. Inference workloads could then target that alias using the model URI </a:t>
            </a:r>
            <a:r>
              <a:rPr lang="en-US">
                <a:solidFill>
                  <a:schemeClr val="dk1"/>
                </a:solidFill>
                <a:latin typeface="Courier New"/>
                <a:ea typeface="Courier New"/>
                <a:cs typeface="Courier New"/>
                <a:sym typeface="Courier New"/>
              </a:rPr>
              <a:t>models:/</a:t>
            </a:r>
            <a:r>
              <a:rPr lang="en-US">
                <a:solidFill>
                  <a:schemeClr val="dk1"/>
                </a:solidFill>
                <a:highlight>
                  <a:srgbClr val="FFFFFF"/>
                </a:highlight>
                <a:latin typeface="Courier New"/>
                <a:ea typeface="Courier New"/>
                <a:cs typeface="Courier New"/>
                <a:sym typeface="Courier New"/>
              </a:rPr>
              <a:t>&lt;catalog&gt;.&lt;schema&gt;.&lt;model&gt;@Champion.</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7500a5aa5f_0_159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27500a5aa5f_0_159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latin typeface="DM Sans"/>
                <a:ea typeface="DM Sans"/>
                <a:cs typeface="DM Sans"/>
                <a:sym typeface="DM Sans"/>
              </a:rPr>
              <a:t>Catalog level</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DM Sans"/>
                <a:ea typeface="DM Sans"/>
                <a:cs typeface="DM Sans"/>
                <a:sym typeface="DM Sans"/>
              </a:rPr>
              <a:t>At the catalog level, assets are segregated based on the environment from which they were produced. As a result, teams have an inherent understanding of the maturity and readiness of each asset.</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dev</a:t>
            </a:r>
            <a:r>
              <a:rPr lang="en-US">
                <a:solidFill>
                  <a:schemeClr val="dk1"/>
                </a:solidFill>
                <a:latin typeface="DM Sans"/>
                <a:ea typeface="DM Sans"/>
                <a:cs typeface="DM Sans"/>
                <a:sym typeface="DM Sans"/>
              </a:rPr>
              <a:t> 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Assets under active development and testing. We illustrate additional tables and models within this catalog, indicative of new assets in development.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Relatively open access, enabling users to easily read and write assets during the development process.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staging </a:t>
            </a:r>
            <a:r>
              <a:rPr lang="en-US">
                <a:solidFill>
                  <a:schemeClr val="dk1"/>
                </a:solidFill>
                <a:latin typeface="DM Sans"/>
                <a:ea typeface="DM Sans"/>
                <a:cs typeface="DM Sans"/>
                <a:sym typeface="DM Sans"/>
              </a:rPr>
              <a:t>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Used as an area for writing assets produced during the testing of code in the staging environment prior to deployment to the production environment.</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Additionally, this catalog could also be used to store more permanent pre-production assets for the purposes of mirroring the production environment during integration testing.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Data and models stored in the staging catalog may be temporary, or cleaned up on some periodic basis.</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Limited write access aside from administrators and service principals.</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Read access should be enabled for users who may need to debug integration tests.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prod </a:t>
            </a:r>
            <a:r>
              <a:rPr lang="en-US">
                <a:solidFill>
                  <a:schemeClr val="dk1"/>
                </a:solidFill>
                <a:latin typeface="DM Sans"/>
                <a:ea typeface="DM Sans"/>
                <a:cs typeface="DM Sans"/>
                <a:sym typeface="DM Sans"/>
              </a:rPr>
              <a:t>catalog: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Assets which have been produced using production-deployed code.</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We can inherently assert that these assets have been produced by code which has been tested prior to deployment to the production environment.</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Access to write to the prod catalog is typically limited to a small number of administrators or service principals.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Access to read from the prod catalog can be granted to users in non-production Databricks workspaces.</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27500a5aa5f_0_1605: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27500a5aa5f_0_1605: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lnSpc>
                <a:spcPct val="115000"/>
              </a:lnSpc>
              <a:spcBef>
                <a:spcPts val="0"/>
              </a:spcBef>
              <a:spcAft>
                <a:spcPts val="0"/>
              </a:spcAft>
              <a:buNone/>
            </a:pPr>
            <a:r>
              <a:rPr b="1" lang="en-US">
                <a:solidFill>
                  <a:schemeClr val="dk1"/>
                </a:solidFill>
                <a:latin typeface="DM Sans"/>
                <a:ea typeface="DM Sans"/>
                <a:cs typeface="DM Sans"/>
                <a:sym typeface="DM Sans"/>
              </a:rPr>
              <a:t>Schema level</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en-US">
                <a:solidFill>
                  <a:schemeClr val="dk1"/>
                </a:solidFill>
                <a:latin typeface="DM Sans"/>
                <a:ea typeface="DM Sans"/>
                <a:cs typeface="DM Sans"/>
                <a:sym typeface="DM Sans"/>
              </a:rPr>
              <a:t>Within each catalog assets are further categorized into schemas. </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bronze</a:t>
            </a:r>
            <a:r>
              <a:rPr b="1" lang="en-US">
                <a:solidFill>
                  <a:schemeClr val="dk1"/>
                </a:solidFill>
                <a:latin typeface="DM Sans"/>
                <a:ea typeface="DM Sans"/>
                <a:cs typeface="DM Sans"/>
                <a:sym typeface="DM Sans"/>
              </a:rPr>
              <a:t>: </a:t>
            </a:r>
            <a:r>
              <a:rPr lang="en-US">
                <a:solidFill>
                  <a:schemeClr val="dk1"/>
                </a:solidFill>
                <a:latin typeface="DM Sans"/>
                <a:ea typeface="DM Sans"/>
                <a:cs typeface="DM Sans"/>
                <a:sym typeface="DM Sans"/>
              </a:rPr>
              <a:t>Typically raw data, which is unaltered and as-is from the source.</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silver</a:t>
            </a:r>
            <a:r>
              <a:rPr b="1" lang="en-US">
                <a:solidFill>
                  <a:schemeClr val="dk1"/>
                </a:solidFill>
                <a:latin typeface="DM Sans"/>
                <a:ea typeface="DM Sans"/>
                <a:cs typeface="DM Sans"/>
                <a:sym typeface="DM Sans"/>
              </a:rPr>
              <a:t>: </a:t>
            </a:r>
            <a:r>
              <a:rPr lang="en-US">
                <a:solidFill>
                  <a:schemeClr val="dk1"/>
                </a:solidFill>
                <a:latin typeface="DM Sans"/>
                <a:ea typeface="DM Sans"/>
                <a:cs typeface="DM Sans"/>
                <a:sym typeface="DM Sans"/>
              </a:rPr>
              <a:t>Cleaned or processed data, often transformed from raw data in bronze. </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gold</a:t>
            </a:r>
            <a:r>
              <a:rPr b="1" lang="en-US">
                <a:solidFill>
                  <a:schemeClr val="dk1"/>
                </a:solidFill>
                <a:latin typeface="DM Sans"/>
                <a:ea typeface="DM Sans"/>
                <a:cs typeface="DM Sans"/>
                <a:sym typeface="DM Sans"/>
              </a:rPr>
              <a:t>:</a:t>
            </a:r>
            <a:r>
              <a:rPr lang="en-US">
                <a:solidFill>
                  <a:schemeClr val="dk1"/>
                </a:solidFill>
                <a:latin typeface="DM Sans"/>
                <a:ea typeface="DM Sans"/>
                <a:cs typeface="DM Sans"/>
                <a:sym typeface="DM Sans"/>
              </a:rPr>
              <a:t> Further enriched or aggregated data, ready for analysis or model training.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with a primary key used to train models and serve features.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Here we illustrate how generic feature tables such as user and product features might appear under the “gold“ schema, given that such features could be shared across multiple use cases.</a:t>
            </a:r>
            <a:endParaRPr>
              <a:solidFill>
                <a:schemeClr val="dk1"/>
              </a:solidFill>
              <a:latin typeface="DM Sans"/>
              <a:ea typeface="DM Sans"/>
              <a:cs typeface="DM Sans"/>
              <a:sym typeface="DM Sans"/>
            </a:endParaRPr>
          </a:p>
          <a:p>
            <a:pPr indent="-330200" lvl="0" marL="469900" rtl="0" algn="l">
              <a:lnSpc>
                <a:spcPct val="115000"/>
              </a:lnSpc>
              <a:spcBef>
                <a:spcPts val="0"/>
              </a:spcBef>
              <a:spcAft>
                <a:spcPts val="0"/>
              </a:spcAft>
              <a:buClr>
                <a:schemeClr val="dk1"/>
              </a:buClr>
              <a:buSzPts val="1400"/>
              <a:buFont typeface="DM Sans"/>
              <a:buChar char="●"/>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7500a5aa5f_0_1613: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7500a5aa5f_0_1613: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330200" lvl="0" marL="469900" rtl="0" algn="l">
              <a:lnSpc>
                <a:spcPct val="115000"/>
              </a:lnSpc>
              <a:spcBef>
                <a:spcPts val="0"/>
              </a:spcBef>
              <a:spcAft>
                <a:spcPts val="0"/>
              </a:spcAft>
              <a:buClr>
                <a:schemeClr val="dk1"/>
              </a:buClr>
              <a:buSzPts val="1400"/>
              <a:buFont typeface="DM Sans"/>
              <a:buChar char="●"/>
            </a:pPr>
            <a:r>
              <a:rPr lang="en-US">
                <a:solidFill>
                  <a:schemeClr val="dk1"/>
                </a:solidFill>
                <a:latin typeface="Courier New"/>
                <a:ea typeface="Courier New"/>
                <a:cs typeface="Courier New"/>
                <a:sym typeface="Courier New"/>
              </a:rPr>
              <a:t>fraud_detection</a:t>
            </a:r>
            <a:r>
              <a:rPr b="1" lang="en-US">
                <a:solidFill>
                  <a:schemeClr val="dk1"/>
                </a:solidFill>
                <a:latin typeface="DM Sans"/>
                <a:ea typeface="DM Sans"/>
                <a:cs typeface="DM Sans"/>
                <a:sym typeface="DM Sans"/>
              </a:rPr>
              <a:t>:</a:t>
            </a:r>
            <a:r>
              <a:rPr lang="en-US">
                <a:solidFill>
                  <a:schemeClr val="dk1"/>
                </a:solidFill>
                <a:latin typeface="DM Sans"/>
                <a:ea typeface="DM Sans"/>
                <a:cs typeface="DM Sans"/>
                <a:sym typeface="DM Sans"/>
              </a:rPr>
              <a:t> Consolidated schema for all machine learning assets relevant to the “fraud detection” use case, including (but not limited to):</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Models: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Each registered model typically addresses some aspect of the schema-specific use case or project (in some cases there may be multiple models per use case).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our example we illustrate a single registered model for the “fraud detection” use case, called “fraud_clf” (fraud classifier).</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Every time a new MLflow model is registered to a given model it will produce a new incremental model version.</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Aliases are then assigned to specific model versions to mark them for deployment and manage rollouts (e.g. “Champion”, “Challenger”).</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Volumes: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Unstructured data (e.g. images, text) used to train models. </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Feature tables created specifically for the fraud detection use case.</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the above example, we show a table called “offline_location_features'' in development under the dev catalog. This table contains historic location-based features specific to the fraud detection use case.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Inference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Tables containing request-response data generated by Model Serving.</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Metric tables:</a:t>
            </a:r>
            <a:endParaRPr>
              <a:solidFill>
                <a:schemeClr val="dk1"/>
              </a:solidFill>
              <a:latin typeface="DM Sans"/>
              <a:ea typeface="DM Sans"/>
              <a:cs typeface="DM Sans"/>
              <a:sym typeface="DM Sans"/>
            </a:endParaRPr>
          </a:p>
          <a:p>
            <a:pPr indent="-317500" lvl="3" marL="18669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Monitoring tables generated by Lakehouse Monitoring.</a:t>
            </a:r>
            <a:endParaRPr>
              <a:solidFill>
                <a:schemeClr val="dk1"/>
              </a:solidFill>
              <a:latin typeface="DM Sans"/>
              <a:ea typeface="DM Sans"/>
              <a:cs typeface="DM Sans"/>
              <a:sym typeface="DM Sans"/>
            </a:endParaRPr>
          </a:p>
          <a:p>
            <a:pPr indent="-317500" lvl="1" marL="9271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 Functions:</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Python UDFs used by models to compute features on-demand at inference time. </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In our example we illustrate a “compute_distance” function which computes real-time location-based features at inference time.</a:t>
            </a:r>
            <a:endParaRPr>
              <a:solidFill>
                <a:schemeClr val="dk1"/>
              </a:solidFill>
              <a:latin typeface="DM Sans"/>
              <a:ea typeface="DM Sans"/>
              <a:cs typeface="DM Sans"/>
              <a:sym typeface="DM Sans"/>
            </a:endParaRPr>
          </a:p>
          <a:p>
            <a:pPr indent="-317500" lvl="2" marL="1397000" rtl="0" algn="l">
              <a:lnSpc>
                <a:spcPct val="115000"/>
              </a:lnSpc>
              <a:spcBef>
                <a:spcPts val="0"/>
              </a:spcBef>
              <a:spcAft>
                <a:spcPts val="0"/>
              </a:spcAft>
              <a:buClr>
                <a:schemeClr val="dk1"/>
              </a:buClr>
              <a:buSzPts val="1400"/>
              <a:buFont typeface="DM Sans"/>
              <a:buChar char="■"/>
            </a:pPr>
            <a:r>
              <a:rPr lang="en-US">
                <a:solidFill>
                  <a:schemeClr val="dk1"/>
                </a:solidFill>
                <a:latin typeface="DM Sans"/>
                <a:ea typeface="DM Sans"/>
                <a:cs typeface="DM Sans"/>
                <a:sym typeface="DM Sans"/>
              </a:rPr>
              <a:t>Note that functions can be used in many scenarios, and not confined to just feature computation for models.</a:t>
            </a:r>
            <a:endParaRPr>
              <a:solidFill>
                <a:schemeClr val="dk1"/>
              </a:solidFill>
            </a:endParaRPr>
          </a:p>
          <a:p>
            <a:pPr indent="0" lvl="0" marL="0" rtl="0" algn="l">
              <a:lnSpc>
                <a:spcPct val="115000"/>
              </a:lnSpc>
              <a:spcBef>
                <a:spcPts val="0"/>
              </a:spcBef>
              <a:spcAft>
                <a:spcPts val="0"/>
              </a:spcAft>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7500a5aa5f_0_1621: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7500a5aa5f_0_1621: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p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449" name="Google Shape;1449;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7500a5aa5f_0_1919: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7500a5aa5f_0_1919: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7500a5aa5f_0_1924: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7500a5aa5f_0_1924: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7500a5aa5f_0_1929: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66" name="Google Shape;1466;g27500a5aa5f_0_1929: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7500a5aa5f_0_1934: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72" name="Google Shape;1472;g27500a5aa5f_0_1934: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7500a5aa5f_0_0: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7500a5aa5f_0_0: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7500a5aa5f_0_1958:notes"/>
          <p:cNvSpPr txBox="1"/>
          <p:nvPr>
            <p:ph idx="1" type="body"/>
          </p:nvPr>
        </p:nvSpPr>
        <p:spPr>
          <a:xfrm>
            <a:off x="701040" y="4473893"/>
            <a:ext cx="5608200" cy="36606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1497" name="Google Shape;1497;g27500a5aa5f_0_1958:notes"/>
          <p:cNvSpPr/>
          <p:nvPr>
            <p:ph idx="2" type="sldImg"/>
          </p:nvPr>
        </p:nvSpPr>
        <p:spPr>
          <a:xfrm>
            <a:off x="701040" y="1162050"/>
            <a:ext cx="5608200" cy="3137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04" name="Google Shape;1504;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09" name="Google Shape;1509;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1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14" name="Google Shape;1514;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19" name="Google Shape;1519;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p1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24" name="Google Shape;1524;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p1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31" name="Google Shape;1531;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1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38" name="Google Shape;1538;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46" name="Google Shape;1546;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p1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55" name="Google Shape;1555;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7500a5aa5f_0_7:notes"/>
          <p:cNvSpPr/>
          <p:nvPr>
            <p:ph idx="2" type="sldImg"/>
          </p:nvPr>
        </p:nvSpPr>
        <p:spPr>
          <a:xfrm>
            <a:off x="389773" y="697230"/>
            <a:ext cx="6231600" cy="34863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7500a5aa5f_0_7:notes"/>
          <p:cNvSpPr txBox="1"/>
          <p:nvPr>
            <p:ph idx="1" type="body"/>
          </p:nvPr>
        </p:nvSpPr>
        <p:spPr>
          <a:xfrm>
            <a:off x="701040" y="4415790"/>
            <a:ext cx="5608200" cy="4183500"/>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p1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63" name="Google Shape;1563;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p1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71" name="Google Shape;1571;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p1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78" name="Google Shape;1578;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p2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85" name="Google Shape;1585;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2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90" name="Google Shape;1590;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p2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595" name="Google Shape;1595;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8" name="Shape 1598"/>
        <p:cNvGrpSpPr/>
        <p:nvPr/>
      </p:nvGrpSpPr>
      <p:grpSpPr>
        <a:xfrm>
          <a:off x="0" y="0"/>
          <a:ext cx="0" cy="0"/>
          <a:chOff x="0" y="0"/>
          <a:chExt cx="0" cy="0"/>
        </a:xfrm>
      </p:grpSpPr>
      <p:sp>
        <p:nvSpPr>
          <p:cNvPr id="1599" name="Google Shape;1599;p23: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00" name="Google Shape;1600;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p24: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05" name="Google Shape;1605;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p25: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10" name="Google Shape;1610;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p26: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15" name="Google Shape;1615;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7500a5aa5f_0_46: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27500a5aa5f_0_46: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27: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22" name="Google Shape;1622;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p28: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29" name="Google Shape;1629;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p29: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36" name="Google Shape;1636;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p30: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41" name="Google Shape;1641;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31: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46" name="Google Shape;1646;p3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32:notes"/>
          <p:cNvSpPr txBox="1"/>
          <p:nvPr>
            <p:ph idx="1" type="body"/>
          </p:nvPr>
        </p:nvSpPr>
        <p:spPr>
          <a:xfrm>
            <a:off x="701040" y="4473892"/>
            <a:ext cx="5608320" cy="3660458"/>
          </a:xfrm>
          <a:prstGeom prst="rect">
            <a:avLst/>
          </a:prstGeom>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
        <p:nvSpPr>
          <p:cNvPr id="1650" name="Google Shape;1650;p3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500a5aa5f_0_57: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g27500a5aa5f_0_57: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500a5aa5f_0_68:notes"/>
          <p:cNvSpPr/>
          <p:nvPr>
            <p:ph idx="2" type="sldImg"/>
          </p:nvPr>
        </p:nvSpPr>
        <p:spPr>
          <a:xfrm>
            <a:off x="389774" y="697230"/>
            <a:ext cx="62316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7500a5aa5f_0_68:notes"/>
          <p:cNvSpPr txBox="1"/>
          <p:nvPr>
            <p:ph idx="1" type="body"/>
          </p:nvPr>
        </p:nvSpPr>
        <p:spPr>
          <a:xfrm>
            <a:off x="701040" y="4415790"/>
            <a:ext cx="5608200" cy="4183500"/>
          </a:xfrm>
          <a:prstGeom prst="rect">
            <a:avLst/>
          </a:prstGeom>
          <a:noFill/>
          <a:ln>
            <a:noFill/>
          </a:ln>
        </p:spPr>
        <p:txBody>
          <a:bodyPr anchorCtr="0" anchor="t" bIns="93275" lIns="93275" spcFirstLastPara="1" rIns="93275" wrap="square" tIns="9327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ue" type="title">
  <p:cSld name="TITLE">
    <p:bg>
      <p:bgPr>
        <a:solidFill>
          <a:srgbClr val="C50F3C"/>
        </a:solidFill>
      </p:bgPr>
    </p:bg>
    <p:spTree>
      <p:nvGrpSpPr>
        <p:cNvPr id="13" name="Shape 13"/>
        <p:cNvGrpSpPr/>
        <p:nvPr/>
      </p:nvGrpSpPr>
      <p:grpSpPr>
        <a:xfrm>
          <a:off x="0" y="0"/>
          <a:ext cx="0" cy="0"/>
          <a:chOff x="0" y="0"/>
          <a:chExt cx="0" cy="0"/>
        </a:xfrm>
      </p:grpSpPr>
      <p:sp>
        <p:nvSpPr>
          <p:cNvPr id="14" name="Google Shape;14;p34"/>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 name="Google Shape;15;p34"/>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34"/>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7" name="Google Shape;17;p34"/>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8" name="Google Shape;18;p3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pic>
        <p:nvPicPr>
          <p:cNvPr id="19" name="Google Shape;19;p34"/>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7" showMasterSp="0">
  <p:cSld name="Divider + Photo - 7">
    <p:spTree>
      <p:nvGrpSpPr>
        <p:cNvPr id="53" name="Shape 53"/>
        <p:cNvGrpSpPr/>
        <p:nvPr/>
      </p:nvGrpSpPr>
      <p:grpSpPr>
        <a:xfrm>
          <a:off x="0" y="0"/>
          <a:ext cx="0" cy="0"/>
          <a:chOff x="0" y="0"/>
          <a:chExt cx="0" cy="0"/>
        </a:xfrm>
      </p:grpSpPr>
      <p:pic>
        <p:nvPicPr>
          <p:cNvPr id="54" name="Google Shape;54;p43"/>
          <p:cNvPicPr preferRelativeResize="0"/>
          <p:nvPr/>
        </p:nvPicPr>
        <p:blipFill rotWithShape="1">
          <a:blip r:embed="rId2">
            <a:alphaModFix/>
          </a:blip>
          <a:srcRect b="0" l="-95008" r="0" t="0"/>
          <a:stretch/>
        </p:blipFill>
        <p:spPr>
          <a:xfrm>
            <a:off x="1" y="0"/>
            <a:ext cx="12191998" cy="6858000"/>
          </a:xfrm>
          <a:prstGeom prst="rect">
            <a:avLst/>
          </a:prstGeom>
          <a:noFill/>
          <a:ln>
            <a:noFill/>
          </a:ln>
        </p:spPr>
      </p:pic>
      <p:sp>
        <p:nvSpPr>
          <p:cNvPr id="55" name="Google Shape;55;p43"/>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3"/>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8" showMasterSp="0">
  <p:cSld name="Divider + Photo - 8">
    <p:spTree>
      <p:nvGrpSpPr>
        <p:cNvPr id="57" name="Shape 57"/>
        <p:cNvGrpSpPr/>
        <p:nvPr/>
      </p:nvGrpSpPr>
      <p:grpSpPr>
        <a:xfrm>
          <a:off x="0" y="0"/>
          <a:ext cx="0" cy="0"/>
          <a:chOff x="0" y="0"/>
          <a:chExt cx="0" cy="0"/>
        </a:xfrm>
      </p:grpSpPr>
      <p:pic>
        <p:nvPicPr>
          <p:cNvPr id="58" name="Google Shape;58;p44"/>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59" name="Google Shape;59;p44"/>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dk2"/>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4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White">
  <p:cSld name="Main Content - White">
    <p:spTree>
      <p:nvGrpSpPr>
        <p:cNvPr id="61" name="Shape 61"/>
        <p:cNvGrpSpPr/>
        <p:nvPr/>
      </p:nvGrpSpPr>
      <p:grpSpPr>
        <a:xfrm>
          <a:off x="0" y="0"/>
          <a:ext cx="0" cy="0"/>
          <a:chOff x="0" y="0"/>
          <a:chExt cx="0" cy="0"/>
        </a:xfrm>
      </p:grpSpPr>
      <p:sp>
        <p:nvSpPr>
          <p:cNvPr id="62" name="Google Shape;62;p4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3" name="Google Shape;63;p4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64" name="Google Shape;64;p4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65" name="Google Shape;65;p4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66" name="Google Shape;66;p45"/>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 Gray">
  <p:cSld name="Main Content - Gray">
    <p:spTree>
      <p:nvGrpSpPr>
        <p:cNvPr id="67" name="Shape 67"/>
        <p:cNvGrpSpPr/>
        <p:nvPr/>
      </p:nvGrpSpPr>
      <p:grpSpPr>
        <a:xfrm>
          <a:off x="0" y="0"/>
          <a:ext cx="0" cy="0"/>
          <a:chOff x="0" y="0"/>
          <a:chExt cx="0" cy="0"/>
        </a:xfrm>
      </p:grpSpPr>
      <p:sp>
        <p:nvSpPr>
          <p:cNvPr id="68" name="Google Shape;68;p46"/>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9" name="Google Shape;69;p4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0" name="Google Shape;70;p4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1" name="Google Shape;71;p4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2" name="Google Shape;72;p4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3" name="Google Shape;73;p46"/>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White">
  <p:cSld name="2 Columns - White">
    <p:spTree>
      <p:nvGrpSpPr>
        <p:cNvPr id="74" name="Shape 74"/>
        <p:cNvGrpSpPr/>
        <p:nvPr/>
      </p:nvGrpSpPr>
      <p:grpSpPr>
        <a:xfrm>
          <a:off x="0" y="0"/>
          <a:ext cx="0" cy="0"/>
          <a:chOff x="0" y="0"/>
          <a:chExt cx="0" cy="0"/>
        </a:xfrm>
      </p:grpSpPr>
      <p:sp>
        <p:nvSpPr>
          <p:cNvPr id="75" name="Google Shape;75;p4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76" name="Google Shape;76;p4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77" name="Google Shape;77;p4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78" name="Google Shape;78;p4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79" name="Google Shape;79;p4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4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White">
  <p:cSld name="3 Columns - White">
    <p:spTree>
      <p:nvGrpSpPr>
        <p:cNvPr id="81" name="Shape 81"/>
        <p:cNvGrpSpPr/>
        <p:nvPr/>
      </p:nvGrpSpPr>
      <p:grpSpPr>
        <a:xfrm>
          <a:off x="0" y="0"/>
          <a:ext cx="0" cy="0"/>
          <a:chOff x="0" y="0"/>
          <a:chExt cx="0" cy="0"/>
        </a:xfrm>
      </p:grpSpPr>
      <p:sp>
        <p:nvSpPr>
          <p:cNvPr id="82" name="Google Shape;82;p4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3" name="Google Shape;83;p4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84" name="Google Shape;84;p4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85" name="Google Shape;85;p4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86" name="Google Shape;86;p4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4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4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White">
  <p:cSld name="Content Left - White">
    <p:spTree>
      <p:nvGrpSpPr>
        <p:cNvPr id="89" name="Shape 89"/>
        <p:cNvGrpSpPr/>
        <p:nvPr/>
      </p:nvGrpSpPr>
      <p:grpSpPr>
        <a:xfrm>
          <a:off x="0" y="0"/>
          <a:ext cx="0" cy="0"/>
          <a:chOff x="0" y="0"/>
          <a:chExt cx="0" cy="0"/>
        </a:xfrm>
      </p:grpSpPr>
      <p:sp>
        <p:nvSpPr>
          <p:cNvPr id="90" name="Google Shape;90;p49"/>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1" name="Google Shape;91;p4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2" name="Google Shape;92;p4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93" name="Google Shape;93;p4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94" name="Google Shape;94;p49"/>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Left - Gray">
  <p:cSld name="Content Left - Gray">
    <p:spTree>
      <p:nvGrpSpPr>
        <p:cNvPr id="95" name="Shape 95"/>
        <p:cNvGrpSpPr/>
        <p:nvPr/>
      </p:nvGrpSpPr>
      <p:grpSpPr>
        <a:xfrm>
          <a:off x="0" y="0"/>
          <a:ext cx="0" cy="0"/>
          <a:chOff x="0" y="0"/>
          <a:chExt cx="0" cy="0"/>
        </a:xfrm>
      </p:grpSpPr>
      <p:sp>
        <p:nvSpPr>
          <p:cNvPr id="96" name="Google Shape;96;p50"/>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7" name="Google Shape;97;p50"/>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8" name="Google Shape;98;p5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99" name="Google Shape;99;p5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00" name="Google Shape;100;p50"/>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1" name="Google Shape;101;p50"/>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showMasterSp="0">
  <p:cSld name="Content - Side By Side">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51"/>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51"/>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06" name="Google Shape;106;p5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07" name="Google Shape;107;p51"/>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08" name="Google Shape;108;p5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09" name="Google Shape;109;p51"/>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ide By Side Grey" showMasterSp="0">
  <p:cSld name="Content - Side By Side Grey">
    <p:spTree>
      <p:nvGrpSpPr>
        <p:cNvPr id="110" name="Shape 110"/>
        <p:cNvGrpSpPr/>
        <p:nvPr/>
      </p:nvGrpSpPr>
      <p:grpSpPr>
        <a:xfrm>
          <a:off x="0" y="0"/>
          <a:ext cx="0" cy="0"/>
          <a:chOff x="0" y="0"/>
          <a:chExt cx="0" cy="0"/>
        </a:xfrm>
      </p:grpSpPr>
      <p:sp>
        <p:nvSpPr>
          <p:cNvPr id="111" name="Google Shape;111;p52"/>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52"/>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3" name="Google Shape;113;p5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pic>
        <p:nvPicPr>
          <p:cNvPr id="114" name="Google Shape;114;p5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cxnSp>
        <p:nvCxnSpPr>
          <p:cNvPr id="115" name="Google Shape;115;p52"/>
          <p:cNvCxnSpPr/>
          <p:nvPr/>
        </p:nvCxnSpPr>
        <p:spPr>
          <a:xfrm>
            <a:off x="4260501" y="1628503"/>
            <a:ext cx="0" cy="3474720"/>
          </a:xfrm>
          <a:prstGeom prst="straightConnector1">
            <a:avLst/>
          </a:prstGeom>
          <a:noFill/>
          <a:ln cap="flat" cmpd="sng" w="12700">
            <a:solidFill>
              <a:schemeClr val="accent1"/>
            </a:solidFill>
            <a:prstDash val="solid"/>
            <a:miter lim="800000"/>
            <a:headEnd len="sm" w="sm" type="none"/>
            <a:tailEnd len="sm" w="sm" type="none"/>
          </a:ln>
        </p:spPr>
      </p:cxnSp>
      <p:sp>
        <p:nvSpPr>
          <p:cNvPr id="116" name="Google Shape;116;p5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
        <p:nvSpPr>
          <p:cNvPr id="117" name="Google Shape;117;p52"/>
          <p:cNvSpPr txBox="1"/>
          <p:nvPr>
            <p:ph idx="2" type="body"/>
          </p:nvPr>
        </p:nvSpPr>
        <p:spPr>
          <a:xfrm>
            <a:off x="4775204" y="1189899"/>
            <a:ext cx="6817356" cy="4351337"/>
          </a:xfrm>
          <a:prstGeom prst="rect">
            <a:avLst/>
          </a:prstGeom>
          <a:noFill/>
          <a:ln>
            <a:noFill/>
          </a:ln>
        </p:spPr>
        <p:txBody>
          <a:bodyPr anchorCtr="0" anchor="ctr"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1" sz="1050">
                <a:latin typeface="Georgia"/>
                <a:ea typeface="Georgia"/>
                <a:cs typeface="Georgia"/>
                <a:sym typeface="Georgia"/>
              </a:defRPr>
            </a:lvl4pPr>
            <a:lvl5pPr indent="-295275" lvl="4" marL="2286000" algn="l">
              <a:lnSpc>
                <a:spcPct val="114000"/>
              </a:lnSpc>
              <a:spcBef>
                <a:spcPts val="600"/>
              </a:spcBef>
              <a:spcAft>
                <a:spcPts val="0"/>
              </a:spcAft>
              <a:buSzPts val="1050"/>
              <a:buChar char="⎺"/>
              <a:defRPr sz="1050"/>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Gray">
  <p:cSld name="Title Only - Gray">
    <p:spTree>
      <p:nvGrpSpPr>
        <p:cNvPr id="20" name="Shape 20"/>
        <p:cNvGrpSpPr/>
        <p:nvPr/>
      </p:nvGrpSpPr>
      <p:grpSpPr>
        <a:xfrm>
          <a:off x="0" y="0"/>
          <a:ext cx="0" cy="0"/>
          <a:chOff x="0" y="0"/>
          <a:chExt cx="0" cy="0"/>
        </a:xfrm>
      </p:grpSpPr>
      <p:sp>
        <p:nvSpPr>
          <p:cNvPr id="21" name="Google Shape;21;p35"/>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3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3" name="Google Shape;23;p3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 name="Google Shape;24;p3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5" name="Google Shape;25;p3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p:cSld name="Key Point - Red">
    <p:spTree>
      <p:nvGrpSpPr>
        <p:cNvPr id="118" name="Shape 118"/>
        <p:cNvGrpSpPr/>
        <p:nvPr/>
      </p:nvGrpSpPr>
      <p:grpSpPr>
        <a:xfrm>
          <a:off x="0" y="0"/>
          <a:ext cx="0" cy="0"/>
          <a:chOff x="0" y="0"/>
          <a:chExt cx="0" cy="0"/>
        </a:xfrm>
      </p:grpSpPr>
      <p:sp>
        <p:nvSpPr>
          <p:cNvPr id="119" name="Google Shape;119;p53"/>
          <p:cNvSpPr/>
          <p:nvPr/>
        </p:nvSpPr>
        <p:spPr>
          <a:xfrm>
            <a:off x="1" y="1"/>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0" name="Google Shape;120;p5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1" name="Google Shape;121;p53"/>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2" name="Google Shape;122;p53"/>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
  <p:cSld name="Key Point - Blue ">
    <p:spTree>
      <p:nvGrpSpPr>
        <p:cNvPr id="123" name="Shape 123"/>
        <p:cNvGrpSpPr/>
        <p:nvPr/>
      </p:nvGrpSpPr>
      <p:grpSpPr>
        <a:xfrm>
          <a:off x="0" y="0"/>
          <a:ext cx="0" cy="0"/>
          <a:chOff x="0" y="0"/>
          <a:chExt cx="0" cy="0"/>
        </a:xfrm>
      </p:grpSpPr>
      <p:sp>
        <p:nvSpPr>
          <p:cNvPr id="124" name="Google Shape;124;p54"/>
          <p:cNvSpPr/>
          <p:nvPr/>
        </p:nvSpPr>
        <p:spPr>
          <a:xfrm>
            <a:off x="1" y="1"/>
            <a:ext cx="12192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5" name="Google Shape;125;p5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500"/>
              <a:buFont typeface="Trebuchet MS"/>
              <a:buNone/>
              <a:defRPr b="1" i="0" sz="45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54"/>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127" name="Google Shape;127;p54"/>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p:cSld name="Key Point - Red Text">
    <p:spTree>
      <p:nvGrpSpPr>
        <p:cNvPr id="128" name="Shape 128"/>
        <p:cNvGrpSpPr/>
        <p:nvPr/>
      </p:nvGrpSpPr>
      <p:grpSpPr>
        <a:xfrm>
          <a:off x="0" y="0"/>
          <a:ext cx="0" cy="0"/>
          <a:chOff x="0" y="0"/>
          <a:chExt cx="0" cy="0"/>
        </a:xfrm>
      </p:grpSpPr>
      <p:sp>
        <p:nvSpPr>
          <p:cNvPr id="129" name="Google Shape;129;p55"/>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0" name="Google Shape;130;p5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5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2" name="Google Shape;132;p55"/>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Blue Text">
  <p:cSld name="Key Point - Blue Text">
    <p:spTree>
      <p:nvGrpSpPr>
        <p:cNvPr id="133" name="Shape 133"/>
        <p:cNvGrpSpPr/>
        <p:nvPr/>
      </p:nvGrpSpPr>
      <p:grpSpPr>
        <a:xfrm>
          <a:off x="0" y="0"/>
          <a:ext cx="0" cy="0"/>
          <a:chOff x="0" y="0"/>
          <a:chExt cx="0" cy="0"/>
        </a:xfrm>
      </p:grpSpPr>
      <p:sp>
        <p:nvSpPr>
          <p:cNvPr id="134" name="Google Shape;134;p56"/>
          <p:cNvSpPr/>
          <p:nvPr/>
        </p:nvSpPr>
        <p:spPr>
          <a:xfrm>
            <a:off x="1" y="1"/>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5" name="Google Shape;135;p56"/>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6" name="Google Shape;136;p5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37" name="Google Shape;137;p5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Point - Red Text Grey">
  <p:cSld name="Key Point - Red Text Grey">
    <p:spTree>
      <p:nvGrpSpPr>
        <p:cNvPr id="138" name="Shape 138"/>
        <p:cNvGrpSpPr/>
        <p:nvPr/>
      </p:nvGrpSpPr>
      <p:grpSpPr>
        <a:xfrm>
          <a:off x="0" y="0"/>
          <a:ext cx="0" cy="0"/>
          <a:chOff x="0" y="0"/>
          <a:chExt cx="0" cy="0"/>
        </a:xfrm>
      </p:grpSpPr>
      <p:sp>
        <p:nvSpPr>
          <p:cNvPr id="139" name="Google Shape;139;p5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0" name="Google Shape;140;p57"/>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C50F3C"/>
              </a:buClr>
              <a:buSzPts val="4500"/>
              <a:buFont typeface="Trebuchet MS"/>
              <a:buNone/>
              <a:defRPr b="1" i="0" sz="4500">
                <a:solidFill>
                  <a:srgbClr val="C50F3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1" name="Google Shape;141;p5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2" name="Google Shape;142;p5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Key Point - Blue Text Grey">
  <p:cSld name="1_Key Point - Blue Text Grey">
    <p:spTree>
      <p:nvGrpSpPr>
        <p:cNvPr id="143" name="Shape 143"/>
        <p:cNvGrpSpPr/>
        <p:nvPr/>
      </p:nvGrpSpPr>
      <p:grpSpPr>
        <a:xfrm>
          <a:off x="0" y="0"/>
          <a:ext cx="0" cy="0"/>
          <a:chOff x="0" y="0"/>
          <a:chExt cx="0" cy="0"/>
        </a:xfrm>
      </p:grpSpPr>
      <p:sp>
        <p:nvSpPr>
          <p:cNvPr id="144" name="Google Shape;144;p5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5" name="Google Shape;145;p58"/>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4500"/>
              <a:buFont typeface="Trebuchet MS"/>
              <a:buNone/>
              <a:defRPr b="1" i="0" sz="450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5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47" name="Google Shape;147;p5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showMasterSp="0">
  <p:cSld name="Key Comparison">
    <p:spTree>
      <p:nvGrpSpPr>
        <p:cNvPr id="148" name="Shape 148"/>
        <p:cNvGrpSpPr/>
        <p:nvPr/>
      </p:nvGrpSpPr>
      <p:grpSpPr>
        <a:xfrm>
          <a:off x="0" y="0"/>
          <a:ext cx="0" cy="0"/>
          <a:chOff x="0" y="0"/>
          <a:chExt cx="0" cy="0"/>
        </a:xfrm>
      </p:grpSpPr>
      <p:sp>
        <p:nvSpPr>
          <p:cNvPr id="149" name="Google Shape;149;p59"/>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0" name="Google Shape;150;p59"/>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rgbClr val="C50F3C"/>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5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2" name="Google Shape;152;p5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53" name="Google Shape;153;p59"/>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59"/>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extLst>
    <p:ext uri="{DCECCB84-F9BA-43D5-87BE-67443E8EF086}">
      <p15:sldGuideLst>
        <p15:guide id="1" pos="31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Blue" showMasterSp="0">
  <p:cSld name="Key Comparison - Blue">
    <p:spTree>
      <p:nvGrpSpPr>
        <p:cNvPr id="155" name="Shape 155"/>
        <p:cNvGrpSpPr/>
        <p:nvPr/>
      </p:nvGrpSpPr>
      <p:grpSpPr>
        <a:xfrm>
          <a:off x="0" y="0"/>
          <a:ext cx="0" cy="0"/>
          <a:chOff x="0" y="0"/>
          <a:chExt cx="0" cy="0"/>
        </a:xfrm>
      </p:grpSpPr>
      <p:sp>
        <p:nvSpPr>
          <p:cNvPr id="156" name="Google Shape;156;p60"/>
          <p:cNvSpPr/>
          <p:nvPr/>
        </p:nvSpPr>
        <p:spPr>
          <a:xfrm>
            <a:off x="0" y="0"/>
            <a:ext cx="6096000" cy="6858000"/>
          </a:xfrm>
          <a:prstGeom prst="rect">
            <a:avLst/>
          </a:prstGeom>
          <a:solidFill>
            <a:srgbClr val="20366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57" name="Google Shape;157;p60"/>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60"/>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159" name="Google Shape;159;p6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160" name="Google Shape;160;p60"/>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60"/>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Split" showMasterSp="0">
  <p:cSld name="Picture Split">
    <p:spTree>
      <p:nvGrpSpPr>
        <p:cNvPr id="162" name="Shape 162"/>
        <p:cNvGrpSpPr/>
        <p:nvPr/>
      </p:nvGrpSpPr>
      <p:grpSpPr>
        <a:xfrm>
          <a:off x="0" y="0"/>
          <a:ext cx="0" cy="0"/>
          <a:chOff x="0" y="0"/>
          <a:chExt cx="0" cy="0"/>
        </a:xfrm>
      </p:grpSpPr>
      <p:sp>
        <p:nvSpPr>
          <p:cNvPr id="163" name="Google Shape;163;p61"/>
          <p:cNvSpPr/>
          <p:nvPr>
            <p:ph idx="2" type="pic"/>
          </p:nvPr>
        </p:nvSpPr>
        <p:spPr>
          <a:xfrm>
            <a:off x="6095999" y="0"/>
            <a:ext cx="6095999" cy="6858000"/>
          </a:xfrm>
          <a:prstGeom prst="rect">
            <a:avLst/>
          </a:prstGeom>
          <a:noFill/>
          <a:ln>
            <a:noFill/>
          </a:ln>
        </p:spPr>
      </p:sp>
      <p:sp>
        <p:nvSpPr>
          <p:cNvPr id="164" name="Google Shape;164;p61"/>
          <p:cNvSpPr/>
          <p:nvPr/>
        </p:nvSpPr>
        <p:spPr>
          <a:xfrm>
            <a:off x="0" y="0"/>
            <a:ext cx="6096000" cy="6858000"/>
          </a:xfrm>
          <a:prstGeom prst="rect">
            <a:avLst/>
          </a:prstGeom>
          <a:solidFill>
            <a:srgbClr val="F3F3F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Proxima Nova"/>
              <a:ea typeface="Proxima Nova"/>
              <a:cs typeface="Proxima Nova"/>
              <a:sym typeface="Proxima Nova"/>
            </a:endParaRPr>
          </a:p>
        </p:txBody>
      </p:sp>
      <p:sp>
        <p:nvSpPr>
          <p:cNvPr id="165" name="Google Shape;165;p61"/>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66" name="Google Shape;166;p61"/>
          <p:cNvSpPr txBox="1"/>
          <p:nvPr/>
        </p:nvSpPr>
        <p:spPr>
          <a:xfrm>
            <a:off x="1707493"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u="none" cap="none" strike="noStrike">
                <a:solidFill>
                  <a:schemeClr val="lt2"/>
                </a:solidFill>
                <a:latin typeface="Trebuchet MS"/>
                <a:ea typeface="Trebuchet MS"/>
                <a:cs typeface="Trebuchet MS"/>
                <a:sym typeface="Trebuchet MS"/>
              </a:rPr>
              <a:t>Confidential – Internal Use Only</a:t>
            </a:r>
            <a:endParaRPr/>
          </a:p>
        </p:txBody>
      </p:sp>
      <p:pic>
        <p:nvPicPr>
          <p:cNvPr id="167" name="Google Shape;167;p61"/>
          <p:cNvPicPr preferRelativeResize="0"/>
          <p:nvPr/>
        </p:nvPicPr>
        <p:blipFill rotWithShape="1">
          <a:blip r:embed="rId2">
            <a:alphaModFix/>
          </a:blip>
          <a:srcRect b="0" l="0" r="0" t="0"/>
          <a:stretch/>
        </p:blipFill>
        <p:spPr>
          <a:xfrm>
            <a:off x="5594406" y="6408817"/>
            <a:ext cx="206592" cy="275456"/>
          </a:xfrm>
          <a:prstGeom prst="rect">
            <a:avLst/>
          </a:prstGeom>
          <a:noFill/>
          <a:ln>
            <a:noFill/>
          </a:ln>
        </p:spPr>
      </p:pic>
      <p:sp>
        <p:nvSpPr>
          <p:cNvPr id="168" name="Google Shape;168;p61"/>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accen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Blue">
  <p:cSld name="Large Call Out + Image Blue">
    <p:spTree>
      <p:nvGrpSpPr>
        <p:cNvPr id="169" name="Shape 169"/>
        <p:cNvGrpSpPr/>
        <p:nvPr/>
      </p:nvGrpSpPr>
      <p:grpSpPr>
        <a:xfrm>
          <a:off x="0" y="0"/>
          <a:ext cx="0" cy="0"/>
          <a:chOff x="0" y="0"/>
          <a:chExt cx="0" cy="0"/>
        </a:xfrm>
      </p:grpSpPr>
      <p:pic>
        <p:nvPicPr>
          <p:cNvPr id="170" name="Google Shape;170;p62"/>
          <p:cNvPicPr preferRelativeResize="0"/>
          <p:nvPr/>
        </p:nvPicPr>
        <p:blipFill rotWithShape="1">
          <a:blip r:embed="rId2">
            <a:alphaModFix/>
          </a:blip>
          <a:srcRect b="0" l="0" r="0" t="0"/>
          <a:stretch/>
        </p:blipFill>
        <p:spPr>
          <a:xfrm>
            <a:off x="0" y="-10766"/>
            <a:ext cx="12191999" cy="6868766"/>
          </a:xfrm>
          <a:prstGeom prst="rect">
            <a:avLst/>
          </a:prstGeom>
          <a:noFill/>
          <a:ln>
            <a:noFill/>
          </a:ln>
        </p:spPr>
      </p:pic>
      <p:sp>
        <p:nvSpPr>
          <p:cNvPr id="171" name="Google Shape;171;p62"/>
          <p:cNvSpPr/>
          <p:nvPr/>
        </p:nvSpPr>
        <p:spPr>
          <a:xfrm>
            <a:off x="0" y="3896139"/>
            <a:ext cx="10980751"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2" name="Google Shape;172;p62"/>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White" type="blank">
  <p:cSld name="BLANK">
    <p:spTree>
      <p:nvGrpSpPr>
        <p:cNvPr id="26" name="Shape 26"/>
        <p:cNvGrpSpPr/>
        <p:nvPr/>
      </p:nvGrpSpPr>
      <p:grpSpPr>
        <a:xfrm>
          <a:off x="0" y="0"/>
          <a:ext cx="0" cy="0"/>
          <a:chOff x="0" y="0"/>
          <a:chExt cx="0" cy="0"/>
        </a:xfrm>
      </p:grpSpPr>
      <p:sp>
        <p:nvSpPr>
          <p:cNvPr id="27" name="Google Shape;27;p3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u="none" cap="none" strike="noStrike">
                <a:solidFill>
                  <a:srgbClr val="B8BABE"/>
                </a:solidFill>
                <a:latin typeface="Trebuchet MS"/>
                <a:ea typeface="Trebuchet MS"/>
                <a:cs typeface="Trebuchet MS"/>
                <a:sym typeface="Trebuchet MS"/>
              </a:defRPr>
            </a:lvl1pPr>
            <a:lvl2pPr indent="0" lvl="1" marL="0" algn="l">
              <a:spcBef>
                <a:spcPts val="0"/>
              </a:spcBef>
              <a:buNone/>
              <a:defRPr b="0" i="0" sz="800" u="none" cap="none" strike="noStrike">
                <a:solidFill>
                  <a:srgbClr val="B8BABE"/>
                </a:solidFill>
                <a:latin typeface="Trebuchet MS"/>
                <a:ea typeface="Trebuchet MS"/>
                <a:cs typeface="Trebuchet MS"/>
                <a:sym typeface="Trebuchet MS"/>
              </a:defRPr>
            </a:lvl2pPr>
            <a:lvl3pPr indent="0" lvl="2" marL="0" algn="l">
              <a:spcBef>
                <a:spcPts val="0"/>
              </a:spcBef>
              <a:buNone/>
              <a:defRPr b="0" i="0" sz="800" u="none" cap="none" strike="noStrike">
                <a:solidFill>
                  <a:srgbClr val="B8BABE"/>
                </a:solidFill>
                <a:latin typeface="Trebuchet MS"/>
                <a:ea typeface="Trebuchet MS"/>
                <a:cs typeface="Trebuchet MS"/>
                <a:sym typeface="Trebuchet MS"/>
              </a:defRPr>
            </a:lvl3pPr>
            <a:lvl4pPr indent="0" lvl="3" marL="0" algn="l">
              <a:spcBef>
                <a:spcPts val="0"/>
              </a:spcBef>
              <a:buNone/>
              <a:defRPr b="0" i="0" sz="800" u="none" cap="none" strike="noStrike">
                <a:solidFill>
                  <a:srgbClr val="B8BABE"/>
                </a:solidFill>
                <a:latin typeface="Trebuchet MS"/>
                <a:ea typeface="Trebuchet MS"/>
                <a:cs typeface="Trebuchet MS"/>
                <a:sym typeface="Trebuchet MS"/>
              </a:defRPr>
            </a:lvl4pPr>
            <a:lvl5pPr indent="0" lvl="4" marL="0" algn="l">
              <a:spcBef>
                <a:spcPts val="0"/>
              </a:spcBef>
              <a:buNone/>
              <a:defRPr b="0" i="0" sz="800" u="none" cap="none" strike="noStrike">
                <a:solidFill>
                  <a:srgbClr val="B8BABE"/>
                </a:solidFill>
                <a:latin typeface="Trebuchet MS"/>
                <a:ea typeface="Trebuchet MS"/>
                <a:cs typeface="Trebuchet MS"/>
                <a:sym typeface="Trebuchet MS"/>
              </a:defRPr>
            </a:lvl5pPr>
            <a:lvl6pPr indent="0" lvl="5" marL="0" algn="l">
              <a:spcBef>
                <a:spcPts val="0"/>
              </a:spcBef>
              <a:buNone/>
              <a:defRPr b="0" i="0" sz="800" u="none" cap="none" strike="noStrike">
                <a:solidFill>
                  <a:srgbClr val="B8BABE"/>
                </a:solidFill>
                <a:latin typeface="Trebuchet MS"/>
                <a:ea typeface="Trebuchet MS"/>
                <a:cs typeface="Trebuchet MS"/>
                <a:sym typeface="Trebuchet MS"/>
              </a:defRPr>
            </a:lvl6pPr>
            <a:lvl7pPr indent="0" lvl="6" marL="0" algn="l">
              <a:spcBef>
                <a:spcPts val="0"/>
              </a:spcBef>
              <a:buNone/>
              <a:defRPr b="0" i="0" sz="800" u="none" cap="none" strike="noStrike">
                <a:solidFill>
                  <a:srgbClr val="B8BABE"/>
                </a:solidFill>
                <a:latin typeface="Trebuchet MS"/>
                <a:ea typeface="Trebuchet MS"/>
                <a:cs typeface="Trebuchet MS"/>
                <a:sym typeface="Trebuchet MS"/>
              </a:defRPr>
            </a:lvl7pPr>
            <a:lvl8pPr indent="0" lvl="7" marL="0" algn="l">
              <a:spcBef>
                <a:spcPts val="0"/>
              </a:spcBef>
              <a:buNone/>
              <a:defRPr b="0" i="0" sz="800" u="none" cap="none" strike="noStrike">
                <a:solidFill>
                  <a:srgbClr val="B8BABE"/>
                </a:solidFill>
                <a:latin typeface="Trebuchet MS"/>
                <a:ea typeface="Trebuchet MS"/>
                <a:cs typeface="Trebuchet MS"/>
                <a:sym typeface="Trebuchet MS"/>
              </a:defRPr>
            </a:lvl8pPr>
            <a:lvl9pPr indent="0" lvl="8" marL="0" algn="l">
              <a:spcBef>
                <a:spcPts val="0"/>
              </a:spcBef>
              <a:buNone/>
              <a:defRPr b="0" i="0" sz="800" u="none" cap="none" strike="noStrike">
                <a:solidFill>
                  <a:srgbClr val="B8BABE"/>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8" name="Google Shape;28;p3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Call Out + Image Red">
  <p:cSld name="Large Call Out + Image Red">
    <p:spTree>
      <p:nvGrpSpPr>
        <p:cNvPr id="173" name="Shape 173"/>
        <p:cNvGrpSpPr/>
        <p:nvPr/>
      </p:nvGrpSpPr>
      <p:grpSpPr>
        <a:xfrm>
          <a:off x="0" y="0"/>
          <a:ext cx="0" cy="0"/>
          <a:chOff x="0" y="0"/>
          <a:chExt cx="0" cy="0"/>
        </a:xfrm>
      </p:grpSpPr>
      <p:pic>
        <p:nvPicPr>
          <p:cNvPr id="174" name="Google Shape;174;p63"/>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75" name="Google Shape;175;p63"/>
          <p:cNvSpPr/>
          <p:nvPr/>
        </p:nvSpPr>
        <p:spPr>
          <a:xfrm>
            <a:off x="0" y="3896139"/>
            <a:ext cx="10980751"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63"/>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lvl1pPr indent="-228600" lvl="0" marL="457200" algn="ctr">
              <a:lnSpc>
                <a:spcPct val="80000"/>
              </a:lnSpc>
              <a:spcBef>
                <a:spcPts val="0"/>
              </a:spcBef>
              <a:spcAft>
                <a:spcPts val="0"/>
              </a:spcAft>
              <a:buSzPts val="2860"/>
              <a:buNone/>
              <a:defRPr b="1" i="0" sz="44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lue">
  <p:cSld name="Thank You Blue">
    <p:spTree>
      <p:nvGrpSpPr>
        <p:cNvPr id="177" name="Shape 177"/>
        <p:cNvGrpSpPr/>
        <p:nvPr/>
      </p:nvGrpSpPr>
      <p:grpSpPr>
        <a:xfrm>
          <a:off x="0" y="0"/>
          <a:ext cx="0" cy="0"/>
          <a:chOff x="0" y="0"/>
          <a:chExt cx="0" cy="0"/>
        </a:xfrm>
      </p:grpSpPr>
      <p:pic>
        <p:nvPicPr>
          <p:cNvPr id="178" name="Google Shape;178;p64"/>
          <p:cNvPicPr preferRelativeResize="0"/>
          <p:nvPr/>
        </p:nvPicPr>
        <p:blipFill rotWithShape="1">
          <a:blip r:embed="rId2">
            <a:alphaModFix/>
          </a:blip>
          <a:srcRect b="0" l="0" r="0" t="0"/>
          <a:stretch/>
        </p:blipFill>
        <p:spPr>
          <a:xfrm>
            <a:off x="0" y="-10766"/>
            <a:ext cx="12192000" cy="6868766"/>
          </a:xfrm>
          <a:prstGeom prst="rect">
            <a:avLst/>
          </a:prstGeom>
          <a:noFill/>
          <a:ln>
            <a:noFill/>
          </a:ln>
        </p:spPr>
      </p:pic>
      <p:sp>
        <p:nvSpPr>
          <p:cNvPr id="179" name="Google Shape;179;p64"/>
          <p:cNvSpPr/>
          <p:nvPr/>
        </p:nvSpPr>
        <p:spPr>
          <a:xfrm>
            <a:off x="0" y="3896139"/>
            <a:ext cx="5709037" cy="296186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0" name="Google Shape;180;p64"/>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5400" u="none" cap="none" strike="noStrike">
                <a:solidFill>
                  <a:schemeClr val="lt1"/>
                </a:solidFill>
                <a:latin typeface="Trebuchet MS"/>
                <a:ea typeface="Trebuchet MS"/>
                <a:cs typeface="Trebuchet MS"/>
                <a:sym typeface="Trebuchet MS"/>
              </a:rPr>
              <a:t>Thank You</a:t>
            </a:r>
            <a:endParaRPr/>
          </a:p>
        </p:txBody>
      </p:sp>
      <p:sp>
        <p:nvSpPr>
          <p:cNvPr id="181" name="Google Shape;181;p64"/>
          <p:cNvSpPr/>
          <p:nvPr/>
        </p:nvSpPr>
        <p:spPr>
          <a:xfrm>
            <a:off x="10893287" y="-10766"/>
            <a:ext cx="1305813"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2" name="Google Shape;182;p64"/>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d">
  <p:cSld name="Thank You Red">
    <p:spTree>
      <p:nvGrpSpPr>
        <p:cNvPr id="183" name="Shape 183"/>
        <p:cNvGrpSpPr/>
        <p:nvPr/>
      </p:nvGrpSpPr>
      <p:grpSpPr>
        <a:xfrm>
          <a:off x="0" y="0"/>
          <a:ext cx="0" cy="0"/>
          <a:chOff x="0" y="0"/>
          <a:chExt cx="0" cy="0"/>
        </a:xfrm>
      </p:grpSpPr>
      <p:pic>
        <p:nvPicPr>
          <p:cNvPr id="184" name="Google Shape;184;p65"/>
          <p:cNvPicPr preferRelativeResize="0"/>
          <p:nvPr/>
        </p:nvPicPr>
        <p:blipFill rotWithShape="1">
          <a:blip r:embed="rId2">
            <a:alphaModFix/>
          </a:blip>
          <a:srcRect b="0" l="0" r="0" t="0"/>
          <a:stretch/>
        </p:blipFill>
        <p:spPr>
          <a:xfrm>
            <a:off x="7100" y="-10766"/>
            <a:ext cx="12184900" cy="6868766"/>
          </a:xfrm>
          <a:prstGeom prst="rect">
            <a:avLst/>
          </a:prstGeom>
          <a:noFill/>
          <a:ln>
            <a:noFill/>
          </a:ln>
        </p:spPr>
      </p:pic>
      <p:sp>
        <p:nvSpPr>
          <p:cNvPr id="185" name="Google Shape;185;p65"/>
          <p:cNvSpPr/>
          <p:nvPr/>
        </p:nvSpPr>
        <p:spPr>
          <a:xfrm>
            <a:off x="0" y="3896139"/>
            <a:ext cx="5709037" cy="296186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6" name="Google Shape;186;p65"/>
          <p:cNvSpPr txBox="1"/>
          <p:nvPr/>
        </p:nvSpPr>
        <p:spPr>
          <a:xfrm>
            <a:off x="986488" y="4915404"/>
            <a:ext cx="3620484"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400">
                <a:solidFill>
                  <a:schemeClr val="lt1"/>
                </a:solidFill>
                <a:latin typeface="Trebuchet MS"/>
                <a:ea typeface="Trebuchet MS"/>
                <a:cs typeface="Trebuchet MS"/>
                <a:sym typeface="Trebuchet MS"/>
              </a:rPr>
              <a:t>Thank You</a:t>
            </a:r>
            <a:endParaRPr/>
          </a:p>
        </p:txBody>
      </p:sp>
      <p:sp>
        <p:nvSpPr>
          <p:cNvPr id="187" name="Google Shape;187;p65"/>
          <p:cNvSpPr/>
          <p:nvPr/>
        </p:nvSpPr>
        <p:spPr>
          <a:xfrm>
            <a:off x="10893287" y="-10766"/>
            <a:ext cx="1305813"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88" name="Google Shape;188;p65"/>
          <p:cNvPicPr preferRelativeResize="0"/>
          <p:nvPr/>
        </p:nvPicPr>
        <p:blipFill rotWithShape="1">
          <a:blip r:embed="rId3">
            <a:alphaModFix/>
          </a:blip>
          <a:srcRect b="0" l="0" r="78432" t="0"/>
          <a:stretch/>
        </p:blipFill>
        <p:spPr>
          <a:xfrm>
            <a:off x="11422788" y="502827"/>
            <a:ext cx="320473" cy="41147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Red">
  <p:cSld name="Title Slide Red">
    <p:bg>
      <p:bgPr>
        <a:solidFill>
          <a:srgbClr val="C50F3C"/>
        </a:solidFill>
      </p:bgPr>
    </p:bg>
    <p:spTree>
      <p:nvGrpSpPr>
        <p:cNvPr id="189" name="Shape 189"/>
        <p:cNvGrpSpPr/>
        <p:nvPr/>
      </p:nvGrpSpPr>
      <p:grpSpPr>
        <a:xfrm>
          <a:off x="0" y="0"/>
          <a:ext cx="0" cy="0"/>
          <a:chOff x="0" y="0"/>
          <a:chExt cx="0" cy="0"/>
        </a:xfrm>
      </p:grpSpPr>
      <p:sp>
        <p:nvSpPr>
          <p:cNvPr id="190" name="Google Shape;190;p6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1" name="Google Shape;191;p66"/>
          <p:cNvSpPr txBox="1"/>
          <p:nvPr>
            <p:ph type="ctrTitle"/>
          </p:nvPr>
        </p:nvSpPr>
        <p:spPr>
          <a:xfrm>
            <a:off x="609600" y="1658249"/>
            <a:ext cx="8992441" cy="23876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66"/>
          <p:cNvSpPr txBox="1"/>
          <p:nvPr>
            <p:ph idx="1" type="subTitle"/>
          </p:nvPr>
        </p:nvSpPr>
        <p:spPr>
          <a:xfrm>
            <a:off x="609600" y="4077886"/>
            <a:ext cx="8992441" cy="1655762"/>
          </a:xfrm>
          <a:prstGeom prst="rect">
            <a:avLst/>
          </a:prstGeom>
          <a:noFill/>
          <a:ln>
            <a:noFill/>
          </a:ln>
        </p:spPr>
        <p:txBody>
          <a:bodyPr anchorCtr="0" anchor="t" bIns="45700" lIns="91425" spcFirstLastPara="1" rIns="91425" wrap="square" tIns="45700">
            <a:noAutofit/>
          </a:bodyPr>
          <a:lstStyle>
            <a:lvl1pPr lvl="0" algn="l">
              <a:lnSpc>
                <a:spcPct val="110000"/>
              </a:lnSpc>
              <a:spcBef>
                <a:spcPts val="0"/>
              </a:spcBef>
              <a:spcAft>
                <a:spcPts val="0"/>
              </a:spcAft>
              <a:buSzPts val="975"/>
              <a:buNone/>
              <a:defRPr b="0" i="0" sz="1500">
                <a:solidFill>
                  <a:srgbClr val="F3F3F3"/>
                </a:solidFill>
                <a:latin typeface="Trebuchet MS"/>
                <a:ea typeface="Trebuchet MS"/>
                <a:cs typeface="Trebuchet MS"/>
                <a:sym typeface="Trebuchet MS"/>
              </a:defRPr>
            </a:lvl1pPr>
            <a:lvl2pPr lvl="1" algn="ctr">
              <a:lnSpc>
                <a:spcPct val="114000"/>
              </a:lnSpc>
              <a:spcBef>
                <a:spcPts val="600"/>
              </a:spcBef>
              <a:spcAft>
                <a:spcPts val="0"/>
              </a:spcAft>
              <a:buSzPts val="2000"/>
              <a:buNone/>
              <a:defRPr sz="2000"/>
            </a:lvl2pPr>
            <a:lvl3pPr lvl="2" algn="ctr">
              <a:lnSpc>
                <a:spcPct val="114000"/>
              </a:lnSpc>
              <a:spcBef>
                <a:spcPts val="600"/>
              </a:spcBef>
              <a:spcAft>
                <a:spcPts val="0"/>
              </a:spcAft>
              <a:buSzPts val="1800"/>
              <a:buNone/>
              <a:defRPr sz="1800"/>
            </a:lvl3pPr>
            <a:lvl4pPr lvl="3" algn="ctr">
              <a:lnSpc>
                <a:spcPct val="114000"/>
              </a:lnSpc>
              <a:spcBef>
                <a:spcPts val="600"/>
              </a:spcBef>
              <a:spcAft>
                <a:spcPts val="0"/>
              </a:spcAft>
              <a:buSzPts val="1600"/>
              <a:buNone/>
              <a:defRPr sz="1600"/>
            </a:lvl4pPr>
            <a:lvl5pPr lvl="4" algn="ctr">
              <a:lnSpc>
                <a:spcPct val="114000"/>
              </a:lnSpc>
              <a:spcBef>
                <a:spcPts val="600"/>
              </a:spcBef>
              <a:spcAft>
                <a:spcPts val="0"/>
              </a:spcAft>
              <a:buSzPts val="1600"/>
              <a:buNone/>
              <a:defRPr sz="1600"/>
            </a:lvl5pPr>
            <a:lvl6pPr lvl="5" algn="ctr">
              <a:lnSpc>
                <a:spcPct val="90000"/>
              </a:lnSpc>
              <a:spcBef>
                <a:spcPts val="600"/>
              </a:spcBef>
              <a:spcAft>
                <a:spcPts val="0"/>
              </a:spcAft>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93" name="Google Shape;193;p66"/>
          <p:cNvPicPr preferRelativeResize="0"/>
          <p:nvPr/>
        </p:nvPicPr>
        <p:blipFill rotWithShape="1">
          <a:blip r:embed="rId2">
            <a:alphaModFix/>
          </a:blip>
          <a:srcRect b="0" l="0" r="0" t="0"/>
          <a:stretch/>
        </p:blipFill>
        <p:spPr>
          <a:xfrm>
            <a:off x="733279" y="637899"/>
            <a:ext cx="1793826" cy="496752"/>
          </a:xfrm>
          <a:prstGeom prst="rect">
            <a:avLst/>
          </a:prstGeom>
          <a:noFill/>
          <a:ln>
            <a:noFill/>
          </a:ln>
        </p:spPr>
      </p:pic>
      <p:sp>
        <p:nvSpPr>
          <p:cNvPr id="194" name="Google Shape;194;p66"/>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pic>
        <p:nvPicPr>
          <p:cNvPr id="195" name="Google Shape;195;p66"/>
          <p:cNvPicPr preferRelativeResize="0"/>
          <p:nvPr/>
        </p:nvPicPr>
        <p:blipFill rotWithShape="1">
          <a:blip r:embed="rId3">
            <a:alphaModFix/>
          </a:blip>
          <a:srcRect b="0" l="0" r="78432" t="0"/>
          <a:stretch/>
        </p:blipFill>
        <p:spPr>
          <a:xfrm>
            <a:off x="11018994" y="5613108"/>
            <a:ext cx="800553" cy="102788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Red">
  <p:cSld name="Speaker Red">
    <p:bg>
      <p:bgPr>
        <a:solidFill>
          <a:srgbClr val="C50F3C"/>
        </a:solidFill>
      </p:bgPr>
    </p:bg>
    <p:spTree>
      <p:nvGrpSpPr>
        <p:cNvPr id="196" name="Shape 196"/>
        <p:cNvGrpSpPr/>
        <p:nvPr/>
      </p:nvGrpSpPr>
      <p:grpSpPr>
        <a:xfrm>
          <a:off x="0" y="0"/>
          <a:ext cx="0" cy="0"/>
          <a:chOff x="0" y="0"/>
          <a:chExt cx="0" cy="0"/>
        </a:xfrm>
      </p:grpSpPr>
      <p:sp>
        <p:nvSpPr>
          <p:cNvPr id="197" name="Google Shape;197;p67"/>
          <p:cNvSpPr/>
          <p:nvPr/>
        </p:nvSpPr>
        <p:spPr>
          <a:xfrm>
            <a:off x="10893287" y="5548152"/>
            <a:ext cx="1298714" cy="130984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67"/>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9" name="Google Shape;199;p67"/>
          <p:cNvSpPr/>
          <p:nvPr>
            <p:ph idx="2" type="pic"/>
          </p:nvPr>
        </p:nvSpPr>
        <p:spPr>
          <a:xfrm>
            <a:off x="7126778" y="1226241"/>
            <a:ext cx="2840182" cy="2840182"/>
          </a:xfrm>
          <a:prstGeom prst="ellipse">
            <a:avLst/>
          </a:prstGeom>
          <a:noFill/>
          <a:ln>
            <a:noFill/>
          </a:ln>
        </p:spPr>
      </p:sp>
      <p:sp>
        <p:nvSpPr>
          <p:cNvPr id="200" name="Google Shape;200;p67"/>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67"/>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67"/>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3" name="Google Shape;203;p67"/>
          <p:cNvPicPr preferRelativeResize="0"/>
          <p:nvPr/>
        </p:nvPicPr>
        <p:blipFill rotWithShape="1">
          <a:blip r:embed="rId2">
            <a:alphaModFix/>
          </a:blip>
          <a:srcRect b="0" l="0" r="78432" t="0"/>
          <a:stretch/>
        </p:blipFill>
        <p:spPr>
          <a:xfrm>
            <a:off x="11422788" y="6061745"/>
            <a:ext cx="320473" cy="411477"/>
          </a:xfrm>
          <a:prstGeom prst="rect">
            <a:avLst/>
          </a:prstGeom>
          <a:noFill/>
          <a:ln>
            <a:noFill/>
          </a:ln>
        </p:spPr>
      </p:pic>
      <p:sp>
        <p:nvSpPr>
          <p:cNvPr id="204" name="Google Shape;204;p67"/>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05" name="Google Shape;205;p67"/>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206" name="Google Shape;206;p67"/>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 name="Google Shape;207;p67"/>
          <p:cNvSpPr/>
          <p:nvPr/>
        </p:nvSpPr>
        <p:spPr>
          <a:xfrm flipH="1">
            <a:off x="4973584" y="6012180"/>
            <a:ext cx="1109661" cy="84582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Blue">
  <p:cSld name="Speaker Blue">
    <p:bg>
      <p:bgPr>
        <a:solidFill>
          <a:schemeClr val="accent1"/>
        </a:solidFill>
      </p:bgPr>
    </p:bg>
    <p:spTree>
      <p:nvGrpSpPr>
        <p:cNvPr id="208" name="Shape 208"/>
        <p:cNvGrpSpPr/>
        <p:nvPr/>
      </p:nvGrpSpPr>
      <p:grpSpPr>
        <a:xfrm>
          <a:off x="0" y="0"/>
          <a:ext cx="0" cy="0"/>
          <a:chOff x="0" y="0"/>
          <a:chExt cx="0" cy="0"/>
        </a:xfrm>
      </p:grpSpPr>
      <p:sp>
        <p:nvSpPr>
          <p:cNvPr id="209" name="Google Shape;209;p68"/>
          <p:cNvSpPr/>
          <p:nvPr/>
        </p:nvSpPr>
        <p:spPr>
          <a:xfrm>
            <a:off x="6095999" y="0"/>
            <a:ext cx="4797287"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0" name="Google Shape;210;p68"/>
          <p:cNvPicPr preferRelativeResize="0"/>
          <p:nvPr/>
        </p:nvPicPr>
        <p:blipFill rotWithShape="1">
          <a:blip r:embed="rId2">
            <a:alphaModFix/>
          </a:blip>
          <a:srcRect b="0" l="0" r="0" t="0"/>
          <a:stretch/>
        </p:blipFill>
        <p:spPr>
          <a:xfrm>
            <a:off x="11784591" y="6415616"/>
            <a:ext cx="196394" cy="261858"/>
          </a:xfrm>
          <a:prstGeom prst="rect">
            <a:avLst/>
          </a:prstGeom>
          <a:noFill/>
          <a:ln>
            <a:noFill/>
          </a:ln>
        </p:spPr>
      </p:pic>
      <p:sp>
        <p:nvSpPr>
          <p:cNvPr id="211" name="Google Shape;211;p68"/>
          <p:cNvSpPr/>
          <p:nvPr>
            <p:ph idx="2" type="pic"/>
          </p:nvPr>
        </p:nvSpPr>
        <p:spPr>
          <a:xfrm>
            <a:off x="7126778" y="1226241"/>
            <a:ext cx="2840182" cy="2840182"/>
          </a:xfrm>
          <a:prstGeom prst="ellipse">
            <a:avLst/>
          </a:prstGeom>
          <a:noFill/>
          <a:ln>
            <a:noFill/>
          </a:ln>
        </p:spPr>
      </p:sp>
      <p:sp>
        <p:nvSpPr>
          <p:cNvPr id="212" name="Google Shape;212;p68"/>
          <p:cNvSpPr txBox="1"/>
          <p:nvPr>
            <p:ph idx="1" type="body"/>
          </p:nvPr>
        </p:nvSpPr>
        <p:spPr>
          <a:xfrm>
            <a:off x="7030489" y="4242232"/>
            <a:ext cx="3032760" cy="647065"/>
          </a:xfrm>
          <a:prstGeom prst="rect">
            <a:avLst/>
          </a:prstGeom>
          <a:noFill/>
          <a:ln>
            <a:noFill/>
          </a:ln>
        </p:spPr>
        <p:txBody>
          <a:bodyPr anchorCtr="0" anchor="b" bIns="45700" lIns="91425" spcFirstLastPara="1" rIns="91425" wrap="square" tIns="45700">
            <a:noAutofit/>
          </a:bodyPr>
          <a:lstStyle>
            <a:lvl1pPr indent="-228600" lvl="0" marL="457200" algn="ctr">
              <a:lnSpc>
                <a:spcPct val="114000"/>
              </a:lnSpc>
              <a:spcBef>
                <a:spcPts val="0"/>
              </a:spcBef>
              <a:spcAft>
                <a:spcPts val="0"/>
              </a:spcAft>
              <a:buSzPts val="1560"/>
              <a:buNone/>
              <a:defRPr sz="2400">
                <a:solidFill>
                  <a:schemeClr val="accent6"/>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3" name="Google Shape;213;p68"/>
          <p:cNvSpPr txBox="1"/>
          <p:nvPr>
            <p:ph type="title"/>
          </p:nvPr>
        </p:nvSpPr>
        <p:spPr>
          <a:xfrm>
            <a:off x="887730" y="2635625"/>
            <a:ext cx="4366260" cy="2240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5000"/>
              <a:buFont typeface="Trebuchet MS"/>
              <a:buNone/>
              <a:defRPr b="1" i="0" sz="5000">
                <a:solidFill>
                  <a:schemeClr val="l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p68"/>
          <p:cNvSpPr txBox="1"/>
          <p:nvPr>
            <p:ph idx="3" type="body"/>
          </p:nvPr>
        </p:nvSpPr>
        <p:spPr>
          <a:xfrm>
            <a:off x="7030489" y="4808566"/>
            <a:ext cx="3032760" cy="277986"/>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0" sz="1200">
                <a:solidFill>
                  <a:schemeClr val="accent6"/>
                </a:solidFill>
                <a:latin typeface="Arial"/>
                <a:ea typeface="Arial"/>
                <a:cs typeface="Arial"/>
                <a:sym typeface="Aria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5" name="Google Shape;215;p68"/>
          <p:cNvSpPr/>
          <p:nvPr/>
        </p:nvSpPr>
        <p:spPr>
          <a:xfrm flipH="1">
            <a:off x="4973584" y="6012180"/>
            <a:ext cx="1109661" cy="84582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68"/>
          <p:cNvSpPr/>
          <p:nvPr/>
        </p:nvSpPr>
        <p:spPr>
          <a:xfrm>
            <a:off x="10905299" y="5548152"/>
            <a:ext cx="1286701" cy="1309848"/>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17" name="Google Shape;217;p68"/>
          <p:cNvPicPr preferRelativeResize="0"/>
          <p:nvPr/>
        </p:nvPicPr>
        <p:blipFill rotWithShape="1">
          <a:blip r:embed="rId3">
            <a:alphaModFix/>
          </a:blip>
          <a:srcRect b="0" l="0" r="78432" t="0"/>
          <a:stretch/>
        </p:blipFill>
        <p:spPr>
          <a:xfrm>
            <a:off x="11422788" y="6061745"/>
            <a:ext cx="320473" cy="411477"/>
          </a:xfrm>
          <a:prstGeom prst="rect">
            <a:avLst/>
          </a:prstGeom>
          <a:noFill/>
          <a:ln>
            <a:noFill/>
          </a:ln>
        </p:spPr>
      </p:pic>
      <p:sp>
        <p:nvSpPr>
          <p:cNvPr id="218" name="Google Shape;218;p68"/>
          <p:cNvSpPr txBox="1"/>
          <p:nvPr>
            <p:ph idx="4" type="body"/>
          </p:nvPr>
        </p:nvSpPr>
        <p:spPr>
          <a:xfrm>
            <a:off x="887729" y="2041525"/>
            <a:ext cx="4366895" cy="519113"/>
          </a:xfrm>
          <a:prstGeom prst="rect">
            <a:avLst/>
          </a:prstGeom>
          <a:noFill/>
          <a:ln>
            <a:noFill/>
          </a:ln>
        </p:spPr>
        <p:txBody>
          <a:bodyPr anchorCtr="0" anchor="b" bIns="45700" lIns="91425" spcFirstLastPara="1" rIns="91425" wrap="square" tIns="45700">
            <a:noAutofit/>
          </a:bodyPr>
          <a:lstStyle>
            <a:lvl1pPr indent="-228600" lvl="0" marL="457200" algn="l">
              <a:lnSpc>
                <a:spcPct val="114000"/>
              </a:lnSpc>
              <a:spcBef>
                <a:spcPts val="0"/>
              </a:spcBef>
              <a:spcAft>
                <a:spcPts val="0"/>
              </a:spcAft>
              <a:buSzPts val="1300"/>
              <a:buNone/>
              <a:defRPr>
                <a:solidFill>
                  <a:schemeClr val="lt1"/>
                </a:solidFill>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19" name="Google Shape;219;p68"/>
          <p:cNvPicPr preferRelativeResize="0"/>
          <p:nvPr/>
        </p:nvPicPr>
        <p:blipFill rotWithShape="1">
          <a:blip r:embed="rId4">
            <a:alphaModFix/>
          </a:blip>
          <a:srcRect b="0" l="0" r="0" t="0"/>
          <a:stretch/>
        </p:blipFill>
        <p:spPr>
          <a:xfrm>
            <a:off x="733279" y="637899"/>
            <a:ext cx="1793826" cy="496752"/>
          </a:xfrm>
          <a:prstGeom prst="rect">
            <a:avLst/>
          </a:prstGeom>
          <a:noFill/>
          <a:ln>
            <a:noFill/>
          </a:ln>
        </p:spPr>
      </p:pic>
      <p:sp>
        <p:nvSpPr>
          <p:cNvPr id="220" name="Google Shape;220;p68"/>
          <p:cNvSpPr txBox="1"/>
          <p:nvPr>
            <p:ph idx="5" type="body"/>
          </p:nvPr>
        </p:nvSpPr>
        <p:spPr>
          <a:xfrm>
            <a:off x="7030489" y="5135043"/>
            <a:ext cx="3032760" cy="647065"/>
          </a:xfrm>
          <a:prstGeom prst="rect">
            <a:avLst/>
          </a:prstGeom>
          <a:noFill/>
          <a:ln>
            <a:noFill/>
          </a:ln>
        </p:spPr>
        <p:txBody>
          <a:bodyPr anchorCtr="0" anchor="t" bIns="45700" lIns="91425" spcFirstLastPara="1" rIns="91425" wrap="square" tIns="45700">
            <a:noAutofit/>
          </a:bodyPr>
          <a:lstStyle>
            <a:lvl1pPr indent="-228600" lvl="0" marL="457200" algn="ctr">
              <a:lnSpc>
                <a:spcPct val="114000"/>
              </a:lnSpc>
              <a:spcBef>
                <a:spcPts val="0"/>
              </a:spcBef>
              <a:spcAft>
                <a:spcPts val="0"/>
              </a:spcAft>
              <a:buSzPts val="780"/>
              <a:buNone/>
              <a:defRPr i="1" sz="1200">
                <a:solidFill>
                  <a:schemeClr val="accent6"/>
                </a:solidFill>
                <a:latin typeface="Georgia"/>
                <a:ea typeface="Georgia"/>
                <a:cs typeface="Georgia"/>
                <a:sym typeface="Georgia"/>
              </a:defRPr>
            </a:lvl1pPr>
            <a:lvl2pPr indent="-228600" lvl="1" marL="914400" algn="l">
              <a:lnSpc>
                <a:spcPct val="114000"/>
              </a:lnSpc>
              <a:spcBef>
                <a:spcPts val="600"/>
              </a:spcBef>
              <a:spcAft>
                <a:spcPts val="0"/>
              </a:spcAft>
              <a:buSzPts val="1400"/>
              <a:buNone/>
              <a:defRPr>
                <a:solidFill>
                  <a:schemeClr val="lt1"/>
                </a:solidFill>
              </a:defRPr>
            </a:lvl2pPr>
            <a:lvl3pPr indent="-228600" lvl="2" marL="1371600" algn="l">
              <a:lnSpc>
                <a:spcPct val="114000"/>
              </a:lnSpc>
              <a:spcBef>
                <a:spcPts val="600"/>
              </a:spcBef>
              <a:spcAft>
                <a:spcPts val="0"/>
              </a:spcAft>
              <a:buSzPts val="1050"/>
              <a:buNone/>
              <a:defRPr>
                <a:solidFill>
                  <a:schemeClr val="lt1"/>
                </a:solidFill>
              </a:defRPr>
            </a:lvl3pPr>
            <a:lvl4pPr indent="-228600" lvl="3" marL="1828800" algn="l">
              <a:lnSpc>
                <a:spcPct val="114000"/>
              </a:lnSpc>
              <a:spcBef>
                <a:spcPts val="600"/>
              </a:spcBef>
              <a:spcAft>
                <a:spcPts val="0"/>
              </a:spcAft>
              <a:buSzPts val="1050"/>
              <a:buNone/>
              <a:defRPr>
                <a:solidFill>
                  <a:schemeClr val="lt1"/>
                </a:solidFill>
              </a:defRPr>
            </a:lvl4pPr>
            <a:lvl5pPr indent="-228600" lvl="4" marL="2286000" algn="l">
              <a:lnSpc>
                <a:spcPct val="114000"/>
              </a:lnSpc>
              <a:spcBef>
                <a:spcPts val="600"/>
              </a:spcBef>
              <a:spcAft>
                <a:spcPts val="0"/>
              </a:spcAft>
              <a:buSzPts val="1050"/>
              <a:buNone/>
              <a:defRPr>
                <a:solidFill>
                  <a:schemeClr val="lt1"/>
                </a:solidFill>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White Background">
  <p:cSld name="List Red with White Background">
    <p:spTree>
      <p:nvGrpSpPr>
        <p:cNvPr id="221" name="Shape 221"/>
        <p:cNvGrpSpPr/>
        <p:nvPr/>
      </p:nvGrpSpPr>
      <p:grpSpPr>
        <a:xfrm>
          <a:off x="0" y="0"/>
          <a:ext cx="0" cy="0"/>
          <a:chOff x="0" y="0"/>
          <a:chExt cx="0" cy="0"/>
        </a:xfrm>
      </p:grpSpPr>
      <p:sp>
        <p:nvSpPr>
          <p:cNvPr id="222" name="Google Shape;222;p69"/>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3" name="Google Shape;223;p69"/>
          <p:cNvSpPr txBox="1"/>
          <p:nvPr>
            <p:ph idx="1"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24" name="Google Shape;224;p6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25" name="Google Shape;225;p69"/>
          <p:cNvSpPr txBox="1"/>
          <p:nvPr>
            <p:ph idx="2"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6" name="Google Shape;226;p69"/>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White Background">
  <p:cSld name="List Blue with White Background">
    <p:spTree>
      <p:nvGrpSpPr>
        <p:cNvPr id="227" name="Shape 227"/>
        <p:cNvGrpSpPr/>
        <p:nvPr/>
      </p:nvGrpSpPr>
      <p:grpSpPr>
        <a:xfrm>
          <a:off x="0" y="0"/>
          <a:ext cx="0" cy="0"/>
          <a:chOff x="0" y="0"/>
          <a:chExt cx="0" cy="0"/>
        </a:xfrm>
      </p:grpSpPr>
      <p:sp>
        <p:nvSpPr>
          <p:cNvPr id="228" name="Google Shape;228;p70"/>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29" name="Google Shape;229;p70"/>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0" name="Google Shape;230;p70"/>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 name="Google Shape;231;p70"/>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2" name="Google Shape;232;p70"/>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Red with Grey Background">
  <p:cSld name="List Red with Grey Background">
    <p:spTree>
      <p:nvGrpSpPr>
        <p:cNvPr id="233" name="Shape 233"/>
        <p:cNvGrpSpPr/>
        <p:nvPr/>
      </p:nvGrpSpPr>
      <p:grpSpPr>
        <a:xfrm>
          <a:off x="0" y="0"/>
          <a:ext cx="0" cy="0"/>
          <a:chOff x="0" y="0"/>
          <a:chExt cx="0" cy="0"/>
        </a:xfrm>
      </p:grpSpPr>
      <p:sp>
        <p:nvSpPr>
          <p:cNvPr id="234" name="Google Shape;234;p71"/>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5" name="Google Shape;235;p71"/>
          <p:cNvSpPr/>
          <p:nvPr/>
        </p:nvSpPr>
        <p:spPr>
          <a:xfrm>
            <a:off x="0" y="0"/>
            <a:ext cx="4249783"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36" name="Google Shape;236;p71"/>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37" name="Google Shape;237;p71"/>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8" name="Google Shape;238;p71"/>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39" name="Google Shape;239;p71"/>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Blue with Grey Background">
  <p:cSld name="List Blue with Grey Background">
    <p:spTree>
      <p:nvGrpSpPr>
        <p:cNvPr id="240" name="Shape 240"/>
        <p:cNvGrpSpPr/>
        <p:nvPr/>
      </p:nvGrpSpPr>
      <p:grpSpPr>
        <a:xfrm>
          <a:off x="0" y="0"/>
          <a:ext cx="0" cy="0"/>
          <a:chOff x="0" y="0"/>
          <a:chExt cx="0" cy="0"/>
        </a:xfrm>
      </p:grpSpPr>
      <p:sp>
        <p:nvSpPr>
          <p:cNvPr id="241" name="Google Shape;241;p72"/>
          <p:cNvSpPr/>
          <p:nvPr/>
        </p:nvSpPr>
        <p:spPr>
          <a:xfrm>
            <a:off x="4249783" y="0"/>
            <a:ext cx="7942218"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72"/>
          <p:cNvSpPr/>
          <p:nvPr/>
        </p:nvSpPr>
        <p:spPr>
          <a:xfrm>
            <a:off x="0" y="0"/>
            <a:ext cx="4249783"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id="243" name="Google Shape;243;p72"/>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44" name="Google Shape;244;p72"/>
          <p:cNvSpPr txBox="1"/>
          <p:nvPr>
            <p:ph idx="1" type="body"/>
          </p:nvPr>
        </p:nvSpPr>
        <p:spPr>
          <a:xfrm>
            <a:off x="4606972" y="781844"/>
            <a:ext cx="7157992" cy="5294312"/>
          </a:xfrm>
          <a:prstGeom prst="rect">
            <a:avLst/>
          </a:prstGeom>
          <a:noFill/>
          <a:ln>
            <a:noFill/>
          </a:ln>
        </p:spPr>
        <p:txBody>
          <a:bodyPr anchorCtr="0" anchor="ctr" bIns="45700" lIns="91425" spcFirstLastPara="1" rIns="91425" wrap="square" tIns="45700">
            <a:noAutofit/>
          </a:bodyPr>
          <a:lstStyle>
            <a:lvl1pPr indent="-311150" lvl="0" marL="457200" marR="0" algn="l">
              <a:lnSpc>
                <a:spcPct val="114000"/>
              </a:lnSpc>
              <a:spcBef>
                <a:spcPts val="0"/>
              </a:spcBef>
              <a:spcAft>
                <a:spcPts val="0"/>
              </a:spcAft>
              <a:buClr>
                <a:srgbClr val="C50E3C"/>
              </a:buClr>
              <a:buSzPts val="1300"/>
              <a:buFont typeface="Arial"/>
              <a:buChar char="⎻"/>
              <a:defRPr/>
            </a:lvl1pPr>
            <a:lvl2pPr indent="-317500" lvl="1" marL="914400" marR="0" algn="l">
              <a:lnSpc>
                <a:spcPct val="114000"/>
              </a:lnSpc>
              <a:spcBef>
                <a:spcPts val="600"/>
              </a:spcBef>
              <a:spcAft>
                <a:spcPts val="0"/>
              </a:spcAft>
              <a:buClr>
                <a:srgbClr val="C50E3C"/>
              </a:buClr>
              <a:buSzPts val="1400"/>
              <a:buFont typeface="Noto Sans Symbols"/>
              <a:buChar char="⎺"/>
              <a:defRPr>
                <a:solidFill>
                  <a:schemeClr val="dk1"/>
                </a:solidFill>
              </a:defRPr>
            </a:lvl2pPr>
            <a:lvl3pPr indent="-295275" lvl="2" marL="1371600" marR="0" algn="l">
              <a:lnSpc>
                <a:spcPct val="114000"/>
              </a:lnSpc>
              <a:spcBef>
                <a:spcPts val="600"/>
              </a:spcBef>
              <a:spcAft>
                <a:spcPts val="0"/>
              </a:spcAft>
              <a:buClr>
                <a:srgbClr val="C50E3C"/>
              </a:buClr>
              <a:buSzPts val="1050"/>
              <a:buFont typeface="Noto Sans Symbols"/>
              <a:buChar char="⎺"/>
              <a:defRPr/>
            </a:lvl3pPr>
            <a:lvl4pPr indent="-295275" lvl="3" marL="1828800" marR="0" algn="l">
              <a:lnSpc>
                <a:spcPct val="114000"/>
              </a:lnSpc>
              <a:spcBef>
                <a:spcPts val="600"/>
              </a:spcBef>
              <a:spcAft>
                <a:spcPts val="0"/>
              </a:spcAft>
              <a:buClr>
                <a:srgbClr val="C50E3C"/>
              </a:buClr>
              <a:buSzPts val="1050"/>
              <a:buFont typeface="Noto Sans Symbols"/>
              <a:buChar char="⎺"/>
              <a:defRPr/>
            </a:lvl4pPr>
            <a:lvl5pPr indent="-295275" lvl="4" marL="2286000" marR="0" algn="l">
              <a:lnSpc>
                <a:spcPct val="114000"/>
              </a:lnSpc>
              <a:spcBef>
                <a:spcPts val="600"/>
              </a:spcBef>
              <a:spcAft>
                <a:spcPts val="0"/>
              </a:spcAft>
              <a:buClr>
                <a:srgbClr val="C50E3C"/>
              </a:buClr>
              <a:buSzPts val="1050"/>
              <a:buFont typeface="Noto Sans Symbols"/>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5" name="Google Shape;245;p72"/>
          <p:cNvSpPr txBox="1"/>
          <p:nvPr/>
        </p:nvSpPr>
        <p:spPr>
          <a:xfrm>
            <a:off x="4606972"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46" name="Google Shape;246;p72"/>
          <p:cNvSpPr txBox="1"/>
          <p:nvPr>
            <p:ph idx="2" type="body"/>
          </p:nvPr>
        </p:nvSpPr>
        <p:spPr>
          <a:xfrm>
            <a:off x="495300" y="1189899"/>
            <a:ext cx="3397294"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2340"/>
              <a:buNone/>
              <a:defRPr b="1" i="0" sz="3600">
                <a:solidFill>
                  <a:schemeClr val="lt1"/>
                </a:solidFill>
                <a:latin typeface="Trebuchet MS"/>
                <a:ea typeface="Trebuchet MS"/>
                <a:cs typeface="Trebuchet MS"/>
                <a:sym typeface="Trebuchet MS"/>
              </a:defRPr>
            </a:lvl1pPr>
            <a:lvl2pPr indent="-342900" lvl="1" marL="914400" algn="l">
              <a:lnSpc>
                <a:spcPct val="114000"/>
              </a:lnSpc>
              <a:spcBef>
                <a:spcPts val="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1" showMasterSp="0">
  <p:cSld name="Divider + Photo - 1">
    <p:spTree>
      <p:nvGrpSpPr>
        <p:cNvPr id="29" name="Shape 29"/>
        <p:cNvGrpSpPr/>
        <p:nvPr/>
      </p:nvGrpSpPr>
      <p:grpSpPr>
        <a:xfrm>
          <a:off x="0" y="0"/>
          <a:ext cx="0" cy="0"/>
          <a:chOff x="0" y="0"/>
          <a:chExt cx="0" cy="0"/>
        </a:xfrm>
      </p:grpSpPr>
      <p:pic>
        <p:nvPicPr>
          <p:cNvPr id="30" name="Google Shape;30;p37"/>
          <p:cNvPicPr preferRelativeResize="0"/>
          <p:nvPr/>
        </p:nvPicPr>
        <p:blipFill rotWithShape="1">
          <a:blip r:embed="rId2">
            <a:alphaModFix/>
          </a:blip>
          <a:srcRect b="0" l="0" r="0" t="0"/>
          <a:stretch/>
        </p:blipFill>
        <p:spPr>
          <a:xfrm>
            <a:off x="5939883" y="0"/>
            <a:ext cx="6252116" cy="6858000"/>
          </a:xfrm>
          <a:prstGeom prst="rect">
            <a:avLst/>
          </a:prstGeom>
          <a:noFill/>
          <a:ln>
            <a:noFill/>
          </a:ln>
        </p:spPr>
      </p:pic>
      <p:sp>
        <p:nvSpPr>
          <p:cNvPr id="31" name="Google Shape;31;p37"/>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Red" showMasterSp="0">
  <p:cSld name="Divider - Add Picture Red">
    <p:spTree>
      <p:nvGrpSpPr>
        <p:cNvPr id="247" name="Shape 247"/>
        <p:cNvGrpSpPr/>
        <p:nvPr/>
      </p:nvGrpSpPr>
      <p:grpSpPr>
        <a:xfrm>
          <a:off x="0" y="0"/>
          <a:ext cx="0" cy="0"/>
          <a:chOff x="0" y="0"/>
          <a:chExt cx="0" cy="0"/>
        </a:xfrm>
      </p:grpSpPr>
      <p:sp>
        <p:nvSpPr>
          <p:cNvPr id="248" name="Google Shape;248;p73"/>
          <p:cNvSpPr/>
          <p:nvPr>
            <p:ph idx="2" type="pic"/>
          </p:nvPr>
        </p:nvSpPr>
        <p:spPr>
          <a:xfrm>
            <a:off x="1" y="0"/>
            <a:ext cx="12191998" cy="6858000"/>
          </a:xfrm>
          <a:prstGeom prst="rect">
            <a:avLst/>
          </a:prstGeom>
          <a:noFill/>
          <a:ln>
            <a:noFill/>
          </a:ln>
        </p:spPr>
      </p:sp>
      <p:sp>
        <p:nvSpPr>
          <p:cNvPr id="249" name="Google Shape;249;p73"/>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0" name="Google Shape;250;p73"/>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Add Picture Blue" showMasterSp="0">
  <p:cSld name="Divider - Add Picture Blue">
    <p:spTree>
      <p:nvGrpSpPr>
        <p:cNvPr id="251" name="Shape 251"/>
        <p:cNvGrpSpPr/>
        <p:nvPr/>
      </p:nvGrpSpPr>
      <p:grpSpPr>
        <a:xfrm>
          <a:off x="0" y="0"/>
          <a:ext cx="0" cy="0"/>
          <a:chOff x="0" y="0"/>
          <a:chExt cx="0" cy="0"/>
        </a:xfrm>
      </p:grpSpPr>
      <p:sp>
        <p:nvSpPr>
          <p:cNvPr id="252" name="Google Shape;252;p74"/>
          <p:cNvSpPr/>
          <p:nvPr>
            <p:ph idx="2" type="pic"/>
          </p:nvPr>
        </p:nvSpPr>
        <p:spPr>
          <a:xfrm>
            <a:off x="1" y="0"/>
            <a:ext cx="12191998" cy="6858000"/>
          </a:xfrm>
          <a:prstGeom prst="rect">
            <a:avLst/>
          </a:prstGeom>
          <a:noFill/>
          <a:ln>
            <a:noFill/>
          </a:ln>
        </p:spPr>
      </p:sp>
      <p:sp>
        <p:nvSpPr>
          <p:cNvPr id="253" name="Google Shape;253;p74"/>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4" name="Google Shape;254;p74"/>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Comparison - Red" showMasterSp="0">
  <p:cSld name="Key Comparison - Red">
    <p:spTree>
      <p:nvGrpSpPr>
        <p:cNvPr id="255" name="Shape 255"/>
        <p:cNvGrpSpPr/>
        <p:nvPr/>
      </p:nvGrpSpPr>
      <p:grpSpPr>
        <a:xfrm>
          <a:off x="0" y="0"/>
          <a:ext cx="0" cy="0"/>
          <a:chOff x="0" y="0"/>
          <a:chExt cx="0" cy="0"/>
        </a:xfrm>
      </p:grpSpPr>
      <p:sp>
        <p:nvSpPr>
          <p:cNvPr id="256" name="Google Shape;256;p75"/>
          <p:cNvSpPr/>
          <p:nvPr/>
        </p:nvSpPr>
        <p:spPr>
          <a:xfrm>
            <a:off x="0" y="0"/>
            <a:ext cx="6096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a:solidFill>
                <a:schemeClr val="lt1"/>
              </a:solidFill>
              <a:latin typeface="Proxima Nova"/>
              <a:ea typeface="Proxima Nova"/>
              <a:cs typeface="Proxima Nova"/>
              <a:sym typeface="Proxima Nova"/>
            </a:endParaRPr>
          </a:p>
        </p:txBody>
      </p:sp>
      <p:sp>
        <p:nvSpPr>
          <p:cNvPr id="257" name="Google Shape;257;p75"/>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p7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pic>
        <p:nvPicPr>
          <p:cNvPr id="259" name="Google Shape;259;p75"/>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0" name="Google Shape;260;p75"/>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lvl1pPr indent="-228600" lvl="0" marL="457200" algn="l">
              <a:lnSpc>
                <a:spcPct val="80000"/>
              </a:lnSpc>
              <a:spcBef>
                <a:spcPts val="0"/>
              </a:spcBef>
              <a:spcAft>
                <a:spcPts val="0"/>
              </a:spcAft>
              <a:buSzPts val="2080"/>
              <a:buNone/>
              <a:defRPr b="0" i="0" sz="3200">
                <a:solidFill>
                  <a:schemeClr val="dk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1" name="Google Shape;261;p75"/>
          <p:cNvSpPr txBox="1"/>
          <p:nvPr/>
        </p:nvSpPr>
        <p:spPr>
          <a:xfrm>
            <a:off x="6614809"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White">
  <p:cSld name="Title Only - White">
    <p:spTree>
      <p:nvGrpSpPr>
        <p:cNvPr id="262" name="Shape 262"/>
        <p:cNvGrpSpPr/>
        <p:nvPr/>
      </p:nvGrpSpPr>
      <p:grpSpPr>
        <a:xfrm>
          <a:off x="0" y="0"/>
          <a:ext cx="0" cy="0"/>
          <a:chOff x="0" y="0"/>
          <a:chExt cx="0" cy="0"/>
        </a:xfrm>
      </p:grpSpPr>
      <p:sp>
        <p:nvSpPr>
          <p:cNvPr id="263" name="Google Shape;263;p7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64" name="Google Shape;264;p76"/>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65" name="Google Shape;265;p7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66" name="Google Shape;266;p76"/>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 Gray">
  <p:cSld name="2 Columns - Gray">
    <p:spTree>
      <p:nvGrpSpPr>
        <p:cNvPr id="267" name="Shape 267"/>
        <p:cNvGrpSpPr/>
        <p:nvPr/>
      </p:nvGrpSpPr>
      <p:grpSpPr>
        <a:xfrm>
          <a:off x="0" y="0"/>
          <a:ext cx="0" cy="0"/>
          <a:chOff x="0" y="0"/>
          <a:chExt cx="0" cy="0"/>
        </a:xfrm>
      </p:grpSpPr>
      <p:sp>
        <p:nvSpPr>
          <p:cNvPr id="268" name="Google Shape;268;p77"/>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9" name="Google Shape;269;p7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0" name="Google Shape;270;p77"/>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1" name="Google Shape;271;p7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72" name="Google Shape;272;p77"/>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73" name="Google Shape;273;p77"/>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4" name="Google Shape;274;p77"/>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 Gray">
  <p:cSld name="3 Columns - Gray">
    <p:spTree>
      <p:nvGrpSpPr>
        <p:cNvPr id="275" name="Shape 275"/>
        <p:cNvGrpSpPr/>
        <p:nvPr/>
      </p:nvGrpSpPr>
      <p:grpSpPr>
        <a:xfrm>
          <a:off x="0" y="0"/>
          <a:ext cx="0" cy="0"/>
          <a:chOff x="0" y="0"/>
          <a:chExt cx="0" cy="0"/>
        </a:xfrm>
      </p:grpSpPr>
      <p:sp>
        <p:nvSpPr>
          <p:cNvPr id="276" name="Google Shape;276;p78"/>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7" name="Google Shape;277;p78"/>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accent1"/>
              </a:buClr>
              <a:buSzPts val="3600"/>
              <a:buFont typeface="Trebuchet MS"/>
              <a:buNone/>
              <a:defRPr b="1" i="0">
                <a:solidFill>
                  <a:schemeClr val="accent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78" name="Google Shape;278;p78"/>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79" name="Google Shape;279;p7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0" name="Google Shape;280;p78"/>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
        <p:nvSpPr>
          <p:cNvPr id="281" name="Google Shape;281;p78"/>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b="0" i="0" sz="1050">
                <a:latin typeface="Trebuchet MS"/>
                <a:ea typeface="Trebuchet MS"/>
                <a:cs typeface="Trebuchet MS"/>
                <a:sym typeface="Trebuchet MS"/>
              </a:defRPr>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2" name="Google Shape;282;p78"/>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4pPr>
            <a:lvl5pPr indent="-295275" lvl="4" marL="2286000" marR="0" algn="l">
              <a:lnSpc>
                <a:spcPct val="114000"/>
              </a:lnSpc>
              <a:spcBef>
                <a:spcPts val="600"/>
              </a:spcBef>
              <a:spcAft>
                <a:spcPts val="0"/>
              </a:spcAft>
              <a:buClr>
                <a:schemeClr val="dk2"/>
              </a:buClr>
              <a:buSzPts val="1050"/>
              <a:buFont typeface="Noto Sans Symbols"/>
              <a:buChar char="⎺"/>
              <a:defRPr b="0" i="0" sz="1050">
                <a:solidFill>
                  <a:schemeClr val="dk1"/>
                </a:solidFill>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3" name="Google Shape;283;p78"/>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lvl1pPr indent="-302895" lvl="0" marL="457200" algn="l">
              <a:lnSpc>
                <a:spcPct val="114000"/>
              </a:lnSpc>
              <a:spcBef>
                <a:spcPts val="0"/>
              </a:spcBef>
              <a:spcAft>
                <a:spcPts val="0"/>
              </a:spcAft>
              <a:buSzPts val="1170"/>
              <a:buChar char="⎻"/>
              <a:defRPr/>
            </a:lvl1pPr>
            <a:lvl2pPr indent="-342900" lvl="1" marL="914400" algn="l">
              <a:lnSpc>
                <a:spcPct val="114000"/>
              </a:lnSpc>
              <a:spcBef>
                <a:spcPts val="600"/>
              </a:spcBef>
              <a:spcAft>
                <a:spcPts val="0"/>
              </a:spcAft>
              <a:buSzPts val="1800"/>
              <a:buChar char="•"/>
              <a:defRPr/>
            </a:lvl2pPr>
            <a:lvl3pPr indent="-295275" lvl="2" marL="1371600" algn="l">
              <a:lnSpc>
                <a:spcPct val="114000"/>
              </a:lnSpc>
              <a:spcBef>
                <a:spcPts val="600"/>
              </a:spcBef>
              <a:spcAft>
                <a:spcPts val="0"/>
              </a:spcAft>
              <a:buSzPts val="1050"/>
              <a:buChar char="o"/>
              <a:defRPr sz="1050"/>
            </a:lvl3pPr>
            <a:lvl4pPr indent="-295275" lvl="3" marL="1828800" algn="l">
              <a:lnSpc>
                <a:spcPct val="114000"/>
              </a:lnSpc>
              <a:spcBef>
                <a:spcPts val="600"/>
              </a:spcBef>
              <a:spcAft>
                <a:spcPts val="0"/>
              </a:spcAft>
              <a:buSzPts val="1050"/>
              <a:buChar char="▪"/>
              <a:defRPr b="0" i="0" sz="1050">
                <a:latin typeface="Trebuchet MS"/>
                <a:ea typeface="Trebuchet MS"/>
                <a:cs typeface="Trebuchet MS"/>
                <a:sym typeface="Trebuchet MS"/>
              </a:defRPr>
            </a:lvl4pPr>
            <a:lvl5pPr indent="-295275" lvl="4" marL="2286000" algn="l">
              <a:lnSpc>
                <a:spcPct val="114000"/>
              </a:lnSpc>
              <a:spcBef>
                <a:spcPts val="600"/>
              </a:spcBef>
              <a:spcAft>
                <a:spcPts val="0"/>
              </a:spcAft>
              <a:buSzPts val="1050"/>
              <a:buChar char="⎺"/>
              <a:defRPr b="0" i="0" sz="1050">
                <a:latin typeface="Trebuchet MS"/>
                <a:ea typeface="Trebuchet MS"/>
                <a:cs typeface="Trebuchet MS"/>
                <a:sym typeface="Trebuchet MS"/>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Footer - Gray">
  <p:cSld name="Just Footer - Gray">
    <p:spTree>
      <p:nvGrpSpPr>
        <p:cNvPr id="284" name="Shape 284"/>
        <p:cNvGrpSpPr/>
        <p:nvPr/>
      </p:nvGrpSpPr>
      <p:grpSpPr>
        <a:xfrm>
          <a:off x="0" y="0"/>
          <a:ext cx="0" cy="0"/>
          <a:chOff x="0" y="0"/>
          <a:chExt cx="0" cy="0"/>
        </a:xfrm>
      </p:grpSpPr>
      <p:sp>
        <p:nvSpPr>
          <p:cNvPr id="285" name="Google Shape;285;p79"/>
          <p:cNvSpPr/>
          <p:nvPr/>
        </p:nvSpPr>
        <p:spPr>
          <a:xfrm>
            <a:off x="1" y="1"/>
            <a:ext cx="121920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286" name="Google Shape;286;p79"/>
          <p:cNvPicPr preferRelativeResize="0"/>
          <p:nvPr/>
        </p:nvPicPr>
        <p:blipFill rotWithShape="1">
          <a:blip r:embed="rId2">
            <a:alphaModFix/>
          </a:blip>
          <a:srcRect b="0" l="0" r="0" t="0"/>
          <a:stretch/>
        </p:blipFill>
        <p:spPr>
          <a:xfrm>
            <a:off x="11765651" y="6408817"/>
            <a:ext cx="206592" cy="275456"/>
          </a:xfrm>
          <a:prstGeom prst="rect">
            <a:avLst/>
          </a:prstGeom>
          <a:noFill/>
          <a:ln>
            <a:noFill/>
          </a:ln>
        </p:spPr>
      </p:pic>
      <p:sp>
        <p:nvSpPr>
          <p:cNvPr id="287" name="Google Shape;287;p7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b="0" i="0" sz="800">
                <a:solidFill>
                  <a:schemeClr val="lt2"/>
                </a:solidFill>
                <a:latin typeface="Trebuchet MS"/>
                <a:ea typeface="Trebuchet MS"/>
                <a:cs typeface="Trebuchet MS"/>
                <a:sym typeface="Trebuchet MS"/>
              </a:defRPr>
            </a:lvl1pPr>
            <a:lvl2pPr indent="0" lvl="1" marL="0" algn="l">
              <a:spcBef>
                <a:spcPts val="0"/>
              </a:spcBef>
              <a:buNone/>
              <a:defRPr b="0" i="0" sz="800">
                <a:solidFill>
                  <a:schemeClr val="lt2"/>
                </a:solidFill>
                <a:latin typeface="Trebuchet MS"/>
                <a:ea typeface="Trebuchet MS"/>
                <a:cs typeface="Trebuchet MS"/>
                <a:sym typeface="Trebuchet MS"/>
              </a:defRPr>
            </a:lvl2pPr>
            <a:lvl3pPr indent="0" lvl="2" marL="0" algn="l">
              <a:spcBef>
                <a:spcPts val="0"/>
              </a:spcBef>
              <a:buNone/>
              <a:defRPr b="0" i="0" sz="800">
                <a:solidFill>
                  <a:schemeClr val="lt2"/>
                </a:solidFill>
                <a:latin typeface="Trebuchet MS"/>
                <a:ea typeface="Trebuchet MS"/>
                <a:cs typeface="Trebuchet MS"/>
                <a:sym typeface="Trebuchet MS"/>
              </a:defRPr>
            </a:lvl3pPr>
            <a:lvl4pPr indent="0" lvl="3" marL="0" algn="l">
              <a:spcBef>
                <a:spcPts val="0"/>
              </a:spcBef>
              <a:buNone/>
              <a:defRPr b="0" i="0" sz="800">
                <a:solidFill>
                  <a:schemeClr val="lt2"/>
                </a:solidFill>
                <a:latin typeface="Trebuchet MS"/>
                <a:ea typeface="Trebuchet MS"/>
                <a:cs typeface="Trebuchet MS"/>
                <a:sym typeface="Trebuchet MS"/>
              </a:defRPr>
            </a:lvl4pPr>
            <a:lvl5pPr indent="0" lvl="4" marL="0" algn="l">
              <a:spcBef>
                <a:spcPts val="0"/>
              </a:spcBef>
              <a:buNone/>
              <a:defRPr b="0" i="0" sz="800">
                <a:solidFill>
                  <a:schemeClr val="lt2"/>
                </a:solidFill>
                <a:latin typeface="Trebuchet MS"/>
                <a:ea typeface="Trebuchet MS"/>
                <a:cs typeface="Trebuchet MS"/>
                <a:sym typeface="Trebuchet MS"/>
              </a:defRPr>
            </a:lvl5pPr>
            <a:lvl6pPr indent="0" lvl="5" marL="0" algn="l">
              <a:spcBef>
                <a:spcPts val="0"/>
              </a:spcBef>
              <a:buNone/>
              <a:defRPr b="0" i="0" sz="800">
                <a:solidFill>
                  <a:schemeClr val="lt2"/>
                </a:solidFill>
                <a:latin typeface="Trebuchet MS"/>
                <a:ea typeface="Trebuchet MS"/>
                <a:cs typeface="Trebuchet MS"/>
                <a:sym typeface="Trebuchet MS"/>
              </a:defRPr>
            </a:lvl6pPr>
            <a:lvl7pPr indent="0" lvl="6" marL="0" algn="l">
              <a:spcBef>
                <a:spcPts val="0"/>
              </a:spcBef>
              <a:buNone/>
              <a:defRPr b="0" i="0" sz="800">
                <a:solidFill>
                  <a:schemeClr val="lt2"/>
                </a:solidFill>
                <a:latin typeface="Trebuchet MS"/>
                <a:ea typeface="Trebuchet MS"/>
                <a:cs typeface="Trebuchet MS"/>
                <a:sym typeface="Trebuchet MS"/>
              </a:defRPr>
            </a:lvl7pPr>
            <a:lvl8pPr indent="0" lvl="7" marL="0" algn="l">
              <a:spcBef>
                <a:spcPts val="0"/>
              </a:spcBef>
              <a:buNone/>
              <a:defRPr b="0" i="0" sz="800">
                <a:solidFill>
                  <a:schemeClr val="lt2"/>
                </a:solidFill>
                <a:latin typeface="Trebuchet MS"/>
                <a:ea typeface="Trebuchet MS"/>
                <a:cs typeface="Trebuchet MS"/>
                <a:sym typeface="Trebuchet MS"/>
              </a:defRPr>
            </a:lvl8pPr>
            <a:lvl9pPr indent="0" lvl="8" marL="0" algn="l">
              <a:spcBef>
                <a:spcPts val="0"/>
              </a:spcBef>
              <a:buNone/>
              <a:defRPr b="0" i="0" sz="800">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288" name="Google Shape;288;p79"/>
          <p:cNvSpPr txBox="1"/>
          <p:nvPr/>
        </p:nvSpPr>
        <p:spPr>
          <a:xfrm>
            <a:off x="4700337"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800">
                <a:solidFill>
                  <a:schemeClr val="lt2"/>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solidFill>
          <a:srgbClr val="C50F3C"/>
        </a:solidFill>
      </p:bgPr>
    </p:bg>
    <p:spTree>
      <p:nvGrpSpPr>
        <p:cNvPr id="289" name="Shape 289"/>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 Background">
  <p:cSld name="Blue Background">
    <p:bg>
      <p:bgPr>
        <a:solidFill>
          <a:schemeClr val="accent1"/>
        </a:solidFill>
      </p:bgPr>
    </p:bg>
    <p:spTree>
      <p:nvGrpSpPr>
        <p:cNvPr id="290" name="Shape 290"/>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ackground">
  <p:cSld name="Black Background">
    <p:bg>
      <p:bgPr>
        <a:solidFill>
          <a:schemeClr val="accent6"/>
        </a:solidFill>
      </p:bgPr>
    </p:bg>
    <p:spTree>
      <p:nvGrpSpPr>
        <p:cNvPr id="291" name="Shape 29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2" showMasterSp="0">
  <p:cSld name="Divider + Photo - 2">
    <p:spTree>
      <p:nvGrpSpPr>
        <p:cNvPr id="33" name="Shape 33"/>
        <p:cNvGrpSpPr/>
        <p:nvPr/>
      </p:nvGrpSpPr>
      <p:grpSpPr>
        <a:xfrm>
          <a:off x="0" y="0"/>
          <a:ext cx="0" cy="0"/>
          <a:chOff x="0" y="0"/>
          <a:chExt cx="0" cy="0"/>
        </a:xfrm>
      </p:grpSpPr>
      <p:pic>
        <p:nvPicPr>
          <p:cNvPr id="34" name="Google Shape;34;p38"/>
          <p:cNvPicPr preferRelativeResize="0"/>
          <p:nvPr/>
        </p:nvPicPr>
        <p:blipFill rotWithShape="1">
          <a:blip r:embed="rId2">
            <a:alphaModFix/>
          </a:blip>
          <a:srcRect b="0" l="-7037" r="0" t="0"/>
          <a:stretch/>
        </p:blipFill>
        <p:spPr>
          <a:xfrm>
            <a:off x="1908053" y="0"/>
            <a:ext cx="10283947" cy="6858000"/>
          </a:xfrm>
          <a:prstGeom prst="rect">
            <a:avLst/>
          </a:prstGeom>
          <a:noFill/>
          <a:ln>
            <a:noFill/>
          </a:ln>
        </p:spPr>
      </p:pic>
      <p:sp>
        <p:nvSpPr>
          <p:cNvPr id="35" name="Google Shape;35;p38"/>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bg>
      <p:bgPr>
        <a:solidFill>
          <a:schemeClr val="lt1"/>
        </a:solidFill>
      </p:bgPr>
    </p:bg>
    <p:spTree>
      <p:nvGrpSpPr>
        <p:cNvPr id="292" name="Shape 292"/>
        <p:cNvGrpSpPr/>
        <p:nvPr/>
      </p:nvGrpSpPr>
      <p:grpSpPr>
        <a:xfrm>
          <a:off x="0" y="0"/>
          <a:ext cx="0" cy="0"/>
          <a:chOff x="0" y="0"/>
          <a:chExt cx="0" cy="0"/>
        </a:xfrm>
      </p:grpSpPr>
      <p:sp>
        <p:nvSpPr>
          <p:cNvPr id="293" name="Google Shape;293;p83"/>
          <p:cNvSpPr/>
          <p:nvPr/>
        </p:nvSpPr>
        <p:spPr>
          <a:xfrm>
            <a:off x="0" y="5927834"/>
            <a:ext cx="12192000" cy="93016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294" name="Shape 294"/>
        <p:cNvGrpSpPr/>
        <p:nvPr/>
      </p:nvGrpSpPr>
      <p:grpSpPr>
        <a:xfrm>
          <a:off x="0" y="0"/>
          <a:ext cx="0" cy="0"/>
          <a:chOff x="0" y="0"/>
          <a:chExt cx="0" cy="0"/>
        </a:xfrm>
      </p:grpSpPr>
      <p:sp>
        <p:nvSpPr>
          <p:cNvPr id="295" name="Google Shape;295;g27500a5aa5f_0_1130"/>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96" name="Google Shape;296;g27500a5aa5f_0_1130"/>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297" name="Google Shape;297;g27500a5aa5f_0_1130"/>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98" name="Google Shape;298;g27500a5aa5f_0_113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299" name="Shape 299"/>
        <p:cNvGrpSpPr/>
        <p:nvPr/>
      </p:nvGrpSpPr>
      <p:grpSpPr>
        <a:xfrm>
          <a:off x="0" y="0"/>
          <a:ext cx="0" cy="0"/>
          <a:chOff x="0" y="0"/>
          <a:chExt cx="0" cy="0"/>
        </a:xfrm>
      </p:grpSpPr>
      <p:sp>
        <p:nvSpPr>
          <p:cNvPr id="300" name="Google Shape;300;g27500a5aa5f_0_1135"/>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01" name="Google Shape;301;g27500a5aa5f_0_1135"/>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02" name="Google Shape;302;g27500a5aa5f_0_1135"/>
          <p:cNvSpPr txBox="1"/>
          <p:nvPr>
            <p:ph idx="2"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03" name="Google Shape;303;g27500a5aa5f_0_1135"/>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04" name="Google Shape;304;g27500a5aa5f_0_1135"/>
          <p:cNvSpPr txBox="1"/>
          <p:nvPr>
            <p:ph idx="4" type="subTitle"/>
          </p:nvPr>
        </p:nvSpPr>
        <p:spPr>
          <a:xfrm>
            <a:off x="796013" y="3126633"/>
            <a:ext cx="44856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100"/>
              <a:buNone/>
              <a:defRPr b="1" sz="21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sp>
        <p:nvSpPr>
          <p:cNvPr id="305" name="Google Shape;305;g27500a5aa5f_0_1135"/>
          <p:cNvSpPr txBox="1"/>
          <p:nvPr>
            <p:ph idx="5" type="subTitle"/>
          </p:nvPr>
        </p:nvSpPr>
        <p:spPr>
          <a:xfrm>
            <a:off x="6950677" y="3126633"/>
            <a:ext cx="4462500" cy="643200"/>
          </a:xfrm>
          <a:prstGeom prst="rect">
            <a:avLst/>
          </a:prstGeom>
        </p:spPr>
        <p:txBody>
          <a:bodyPr anchorCtr="0" anchor="t" bIns="45700" lIns="91425" spcFirstLastPara="1" rIns="91425" wrap="square" tIns="45700">
            <a:noAutofit/>
          </a:bodyPr>
          <a:lstStyle>
            <a:lvl1pPr lvl="0" rtl="0">
              <a:lnSpc>
                <a:spcPct val="115000"/>
              </a:lnSpc>
              <a:spcBef>
                <a:spcPts val="0"/>
              </a:spcBef>
              <a:spcAft>
                <a:spcPts val="0"/>
              </a:spcAft>
              <a:buClr>
                <a:schemeClr val="dk1"/>
              </a:buClr>
              <a:buSzPts val="2000"/>
              <a:buNone/>
              <a:defRPr b="1" sz="2000"/>
            </a:lvl1pPr>
            <a:lvl2pPr lvl="1" rtl="0">
              <a:lnSpc>
                <a:spcPct val="115000"/>
              </a:lnSpc>
              <a:spcBef>
                <a:spcPts val="600"/>
              </a:spcBef>
              <a:spcAft>
                <a:spcPts val="0"/>
              </a:spcAft>
              <a:buSzPts val="1400"/>
              <a:buNone/>
              <a:defRPr/>
            </a:lvl2pPr>
            <a:lvl3pPr lvl="2" rtl="0">
              <a:lnSpc>
                <a:spcPct val="115000"/>
              </a:lnSpc>
              <a:spcBef>
                <a:spcPts val="600"/>
              </a:spcBef>
              <a:spcAft>
                <a:spcPts val="0"/>
              </a:spcAft>
              <a:buSzPts val="1050"/>
              <a:buNone/>
              <a:defRPr/>
            </a:lvl3pPr>
            <a:lvl4pPr lvl="3" rtl="0">
              <a:lnSpc>
                <a:spcPct val="115000"/>
              </a:lnSpc>
              <a:spcBef>
                <a:spcPts val="600"/>
              </a:spcBef>
              <a:spcAft>
                <a:spcPts val="0"/>
              </a:spcAft>
              <a:buSzPts val="1050"/>
              <a:buNone/>
              <a:defRPr/>
            </a:lvl4pPr>
            <a:lvl5pPr lvl="4" rtl="0">
              <a:lnSpc>
                <a:spcPct val="115000"/>
              </a:lnSpc>
              <a:spcBef>
                <a:spcPts val="600"/>
              </a:spcBef>
              <a:spcAft>
                <a:spcPts val="0"/>
              </a:spcAft>
              <a:buSzPts val="1050"/>
              <a:buNone/>
              <a:defRPr/>
            </a:lvl5pPr>
            <a:lvl6pPr lvl="5" rtl="0">
              <a:lnSpc>
                <a:spcPct val="115000"/>
              </a:lnSpc>
              <a:spcBef>
                <a:spcPts val="600"/>
              </a:spcBef>
              <a:spcAft>
                <a:spcPts val="0"/>
              </a:spcAft>
              <a:buSzPts val="1050"/>
              <a:buNone/>
              <a:defRPr/>
            </a:lvl6pPr>
            <a:lvl7pPr lvl="6" rtl="0">
              <a:lnSpc>
                <a:spcPct val="115000"/>
              </a:lnSpc>
              <a:spcBef>
                <a:spcPts val="500"/>
              </a:spcBef>
              <a:spcAft>
                <a:spcPts val="0"/>
              </a:spcAft>
              <a:buSzPts val="1800"/>
              <a:buNone/>
              <a:defRPr/>
            </a:lvl7pPr>
            <a:lvl8pPr lvl="7" rtl="0">
              <a:lnSpc>
                <a:spcPct val="115000"/>
              </a:lnSpc>
              <a:spcBef>
                <a:spcPts val="500"/>
              </a:spcBef>
              <a:spcAft>
                <a:spcPts val="0"/>
              </a:spcAft>
              <a:buSzPts val="1800"/>
              <a:buNone/>
              <a:defRPr/>
            </a:lvl8pPr>
            <a:lvl9pPr lvl="8" rtl="0">
              <a:lnSpc>
                <a:spcPct val="115000"/>
              </a:lnSpc>
              <a:spcBef>
                <a:spcPts val="500"/>
              </a:spcBef>
              <a:spcAft>
                <a:spcPts val="0"/>
              </a:spcAft>
              <a:buSzPts val="1800"/>
              <a:buNone/>
              <a:defRPr/>
            </a:lvl9pPr>
          </a:lstStyle>
          <a:p/>
        </p:txBody>
      </p:sp>
      <p:cxnSp>
        <p:nvCxnSpPr>
          <p:cNvPr id="306" name="Google Shape;306;g27500a5aa5f_0_1135"/>
          <p:cNvCxnSpPr/>
          <p:nvPr/>
        </p:nvCxnSpPr>
        <p:spPr>
          <a:xfrm>
            <a:off x="610011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07" name="Google Shape;307;g27500a5aa5f_0_113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308" name="Shape 308"/>
        <p:cNvGrpSpPr/>
        <p:nvPr/>
      </p:nvGrpSpPr>
      <p:grpSpPr>
        <a:xfrm>
          <a:off x="0" y="0"/>
          <a:ext cx="0" cy="0"/>
          <a:chOff x="0" y="0"/>
          <a:chExt cx="0" cy="0"/>
        </a:xfrm>
      </p:grpSpPr>
      <p:sp>
        <p:nvSpPr>
          <p:cNvPr id="309" name="Google Shape;309;g27500a5aa5f_0_114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36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10" name="Google Shape;310;g27500a5aa5f_0_114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1300"/>
              <a:buFont typeface="DM Sans Medium"/>
              <a:buNone/>
              <a:defRPr>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cxnSp>
        <p:nvCxnSpPr>
          <p:cNvPr id="311" name="Google Shape;311;g27500a5aa5f_0_1144"/>
          <p:cNvCxnSpPr/>
          <p:nvPr/>
        </p:nvCxnSpPr>
        <p:spPr>
          <a:xfrm>
            <a:off x="6100084"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312" name="Google Shape;312;g27500a5aa5f_0_1144"/>
          <p:cNvSpPr txBox="1"/>
          <p:nvPr>
            <p:ph idx="2" type="body"/>
          </p:nvPr>
        </p:nvSpPr>
        <p:spPr>
          <a:xfrm>
            <a:off x="7620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13" name="Google Shape;313;g27500a5aa5f_0_1144"/>
          <p:cNvSpPr txBox="1"/>
          <p:nvPr>
            <p:ph idx="3" type="body"/>
          </p:nvPr>
        </p:nvSpPr>
        <p:spPr>
          <a:xfrm>
            <a:off x="6918200" y="2691865"/>
            <a:ext cx="45201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6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295275" lvl="2" marL="13716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3pPr>
            <a:lvl4pPr indent="-295275" lvl="3" marL="18288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4pPr>
            <a:lvl5pPr indent="-295275" lvl="4" marL="22860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5pPr>
            <a:lvl6pPr indent="-295275" lvl="5" marL="2743200" marR="0" rtl="0" algn="l">
              <a:lnSpc>
                <a:spcPct val="115000"/>
              </a:lnSpc>
              <a:spcBef>
                <a:spcPts val="600"/>
              </a:spcBef>
              <a:spcAft>
                <a:spcPts val="0"/>
              </a:spcAft>
              <a:buClr>
                <a:schemeClr val="dk1"/>
              </a:buClr>
              <a:buSzPts val="1050"/>
              <a:buFont typeface="DM Sans"/>
              <a:buChar char="•"/>
              <a:defRPr i="0" u="none" cap="none" strike="noStrike">
                <a:solidFill>
                  <a:schemeClr val="dk1"/>
                </a:solidFill>
                <a:latin typeface="DM Sans"/>
                <a:ea typeface="DM Sans"/>
                <a:cs typeface="DM Sans"/>
                <a:sym typeface="DM Sans"/>
              </a:defRPr>
            </a:lvl6pPr>
            <a:lvl7pPr indent="-342900" lvl="6" marL="32004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7pPr>
            <a:lvl8pPr indent="-342900" lvl="7" marL="36576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8pPr>
            <a:lvl9pPr indent="-342900" lvl="8" marL="4114800" marR="0" rtl="0" algn="l">
              <a:lnSpc>
                <a:spcPct val="115000"/>
              </a:lnSpc>
              <a:spcBef>
                <a:spcPts val="500"/>
              </a:spcBef>
              <a:spcAft>
                <a:spcPts val="0"/>
              </a:spcAft>
              <a:buClr>
                <a:schemeClr val="dk1"/>
              </a:buClr>
              <a:buSzPts val="1800"/>
              <a:buFont typeface="DM Sans"/>
              <a:buChar char="•"/>
              <a:defRPr i="0" u="none" cap="none" strike="noStrike">
                <a:solidFill>
                  <a:schemeClr val="dk1"/>
                </a:solidFill>
                <a:latin typeface="DM Sans"/>
                <a:ea typeface="DM Sans"/>
                <a:cs typeface="DM Sans"/>
                <a:sym typeface="DM Sans"/>
              </a:defRPr>
            </a:lvl9pPr>
          </a:lstStyle>
          <a:p/>
        </p:txBody>
      </p:sp>
      <p:sp>
        <p:nvSpPr>
          <p:cNvPr id="314" name="Google Shape;314;g27500a5aa5f_0_1144"/>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15" name="Google Shape;315;g27500a5aa5f_0_1144"/>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lvl1pPr lvl="0" rtl="0">
              <a:spcBef>
                <a:spcPts val="0"/>
              </a:spcBef>
              <a:spcAft>
                <a:spcPts val="0"/>
              </a:spcAft>
              <a:buClr>
                <a:schemeClr val="dk1"/>
              </a:buClr>
              <a:buSzPts val="2000"/>
              <a:buNone/>
              <a:defRPr b="1" sz="2000"/>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16" name="Google Shape;316;g27500a5aa5f_0_114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3">
    <p:spTree>
      <p:nvGrpSpPr>
        <p:cNvPr id="317" name="Shape 317"/>
        <p:cNvGrpSpPr/>
        <p:nvPr/>
      </p:nvGrpSpPr>
      <p:grpSpPr>
        <a:xfrm>
          <a:off x="0" y="0"/>
          <a:ext cx="0" cy="0"/>
          <a:chOff x="0" y="0"/>
          <a:chExt cx="0" cy="0"/>
        </a:xfrm>
      </p:grpSpPr>
      <p:sp>
        <p:nvSpPr>
          <p:cNvPr id="318" name="Google Shape;318;g27500a5aa5f_0_115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19" name="Google Shape;319;g27500a5aa5f_0_1153"/>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Dark">
  <p:cSld name="1_15 Content D - Card Left_1">
    <p:bg>
      <p:bgPr>
        <a:solidFill>
          <a:schemeClr val="dk1"/>
        </a:solidFill>
      </p:bgPr>
    </p:bg>
    <p:spTree>
      <p:nvGrpSpPr>
        <p:cNvPr id="320" name="Shape 320"/>
        <p:cNvGrpSpPr/>
        <p:nvPr/>
      </p:nvGrpSpPr>
      <p:grpSpPr>
        <a:xfrm>
          <a:off x="0" y="0"/>
          <a:ext cx="0" cy="0"/>
          <a:chOff x="0" y="0"/>
          <a:chExt cx="0" cy="0"/>
        </a:xfrm>
      </p:grpSpPr>
      <p:sp>
        <p:nvSpPr>
          <p:cNvPr id="321" name="Google Shape;321;g27500a5aa5f_0_1539"/>
          <p:cNvSpPr txBox="1"/>
          <p:nvPr>
            <p:ph type="title"/>
          </p:nvPr>
        </p:nvSpPr>
        <p:spPr>
          <a:xfrm>
            <a:off x="749440"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lt1"/>
              </a:buClr>
              <a:buSzPts val="4000"/>
              <a:buFont typeface="DM Sans Medium"/>
              <a:buNone/>
              <a:defRPr i="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Clr>
                <a:schemeClr val="lt1"/>
              </a:buClr>
              <a:buSzPts val="1500"/>
              <a:buNone/>
              <a:defRPr sz="1900">
                <a:solidFill>
                  <a:schemeClr val="lt1"/>
                </a:solidFill>
              </a:defRPr>
            </a:lvl2pPr>
            <a:lvl3pPr lvl="2" rtl="0" algn="l">
              <a:lnSpc>
                <a:spcPct val="100000"/>
              </a:lnSpc>
              <a:spcBef>
                <a:spcPts val="0"/>
              </a:spcBef>
              <a:spcAft>
                <a:spcPts val="0"/>
              </a:spcAft>
              <a:buClr>
                <a:schemeClr val="lt1"/>
              </a:buClr>
              <a:buSzPts val="1500"/>
              <a:buNone/>
              <a:defRPr sz="1900">
                <a:solidFill>
                  <a:schemeClr val="lt1"/>
                </a:solidFill>
              </a:defRPr>
            </a:lvl3pPr>
            <a:lvl4pPr lvl="3" rtl="0" algn="l">
              <a:lnSpc>
                <a:spcPct val="100000"/>
              </a:lnSpc>
              <a:spcBef>
                <a:spcPts val="0"/>
              </a:spcBef>
              <a:spcAft>
                <a:spcPts val="0"/>
              </a:spcAft>
              <a:buClr>
                <a:schemeClr val="lt1"/>
              </a:buClr>
              <a:buSzPts val="1500"/>
              <a:buNone/>
              <a:defRPr sz="1900">
                <a:solidFill>
                  <a:schemeClr val="lt1"/>
                </a:solidFill>
              </a:defRPr>
            </a:lvl4pPr>
            <a:lvl5pPr lvl="4" rtl="0" algn="l">
              <a:lnSpc>
                <a:spcPct val="100000"/>
              </a:lnSpc>
              <a:spcBef>
                <a:spcPts val="0"/>
              </a:spcBef>
              <a:spcAft>
                <a:spcPts val="0"/>
              </a:spcAft>
              <a:buClr>
                <a:schemeClr val="lt1"/>
              </a:buClr>
              <a:buSzPts val="1500"/>
              <a:buNone/>
              <a:defRPr sz="1900">
                <a:solidFill>
                  <a:schemeClr val="lt1"/>
                </a:solidFill>
              </a:defRPr>
            </a:lvl5pPr>
            <a:lvl6pPr lvl="5" rtl="0" algn="l">
              <a:lnSpc>
                <a:spcPct val="100000"/>
              </a:lnSpc>
              <a:spcBef>
                <a:spcPts val="0"/>
              </a:spcBef>
              <a:spcAft>
                <a:spcPts val="0"/>
              </a:spcAft>
              <a:buClr>
                <a:schemeClr val="lt1"/>
              </a:buClr>
              <a:buSzPts val="1500"/>
              <a:buNone/>
              <a:defRPr sz="1900">
                <a:solidFill>
                  <a:schemeClr val="lt1"/>
                </a:solidFill>
              </a:defRPr>
            </a:lvl6pPr>
            <a:lvl7pPr lvl="6" rtl="0" algn="l">
              <a:lnSpc>
                <a:spcPct val="100000"/>
              </a:lnSpc>
              <a:spcBef>
                <a:spcPts val="0"/>
              </a:spcBef>
              <a:spcAft>
                <a:spcPts val="0"/>
              </a:spcAft>
              <a:buClr>
                <a:schemeClr val="lt1"/>
              </a:buClr>
              <a:buSzPts val="1500"/>
              <a:buNone/>
              <a:defRPr sz="1900">
                <a:solidFill>
                  <a:schemeClr val="lt1"/>
                </a:solidFill>
              </a:defRPr>
            </a:lvl7pPr>
            <a:lvl8pPr lvl="7" rtl="0" algn="l">
              <a:lnSpc>
                <a:spcPct val="100000"/>
              </a:lnSpc>
              <a:spcBef>
                <a:spcPts val="0"/>
              </a:spcBef>
              <a:spcAft>
                <a:spcPts val="0"/>
              </a:spcAft>
              <a:buClr>
                <a:schemeClr val="lt1"/>
              </a:buClr>
              <a:buSzPts val="1500"/>
              <a:buNone/>
              <a:defRPr sz="1900">
                <a:solidFill>
                  <a:schemeClr val="lt1"/>
                </a:solidFill>
              </a:defRPr>
            </a:lvl8pPr>
            <a:lvl9pPr lvl="8" rtl="0" algn="l">
              <a:lnSpc>
                <a:spcPct val="100000"/>
              </a:lnSpc>
              <a:spcBef>
                <a:spcPts val="0"/>
              </a:spcBef>
              <a:spcAft>
                <a:spcPts val="0"/>
              </a:spcAft>
              <a:buClr>
                <a:schemeClr val="lt1"/>
              </a:buClr>
              <a:buSzPts val="1500"/>
              <a:buNone/>
              <a:defRPr sz="1900">
                <a:solidFill>
                  <a:schemeClr val="lt1"/>
                </a:solidFill>
              </a:defRPr>
            </a:lvl9pPr>
          </a:lstStyle>
          <a:p/>
        </p:txBody>
      </p:sp>
      <p:sp>
        <p:nvSpPr>
          <p:cNvPr id="322" name="Google Shape;322;g27500a5aa5f_0_1539"/>
          <p:cNvSpPr/>
          <p:nvPr/>
        </p:nvSpPr>
        <p:spPr>
          <a:xfrm>
            <a:off x="609606" y="1825633"/>
            <a:ext cx="5556300" cy="44229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3" name="Google Shape;323;g27500a5aa5f_0_1539"/>
          <p:cNvSpPr txBox="1"/>
          <p:nvPr>
            <p:ph idx="1" type="body"/>
          </p:nvPr>
        </p:nvSpPr>
        <p:spPr>
          <a:xfrm>
            <a:off x="7074272" y="1988833"/>
            <a:ext cx="4356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lt1"/>
              </a:buClr>
              <a:buSzPts val="2000"/>
              <a:buFont typeface="DM Sans"/>
              <a:buChar char="•"/>
              <a:defRPr i="0" sz="2000" u="none" cap="none" strike="noStrike">
                <a:solidFill>
                  <a:schemeClr val="lt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24" name="Google Shape;324;g27500a5aa5f_0_1539"/>
          <p:cNvSpPr txBox="1"/>
          <p:nvPr>
            <p:ph idx="2" type="body"/>
          </p:nvPr>
        </p:nvSpPr>
        <p:spPr>
          <a:xfrm>
            <a:off x="759392" y="1988833"/>
            <a:ext cx="52452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1"/>
              </a:buClr>
              <a:buSzPts val="2000"/>
              <a:buFont typeface="DM Sans"/>
              <a:buChar char="•"/>
              <a:defRPr i="0" sz="2000" u="none" cap="none" strike="noStrike">
                <a:latin typeface="DM Sans"/>
                <a:ea typeface="DM Sans"/>
                <a:cs typeface="DM Sans"/>
                <a:sym typeface="DM Sans"/>
              </a:defRPr>
            </a:lvl1pPr>
            <a:lvl2pPr indent="-330200" lvl="1" marL="914400" marR="0" rtl="0" algn="l">
              <a:lnSpc>
                <a:spcPct val="115000"/>
              </a:lnSpc>
              <a:spcBef>
                <a:spcPts val="500"/>
              </a:spcBef>
              <a:spcAft>
                <a:spcPts val="0"/>
              </a:spcAft>
              <a:buClr>
                <a:schemeClr val="dk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6pPr>
            <a:lvl7pPr indent="-330200" lvl="6" marL="32004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7pPr>
            <a:lvl8pPr indent="-330200" lvl="7" marL="36576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8pPr>
            <a:lvl9pPr indent="-330200" lvl="8" marL="4114800" marR="0" rtl="0" algn="l">
              <a:lnSpc>
                <a:spcPct val="115000"/>
              </a:lnSpc>
              <a:spcBef>
                <a:spcPts val="500"/>
              </a:spcBef>
              <a:spcAft>
                <a:spcPts val="0"/>
              </a:spcAft>
              <a:buSzPts val="1600"/>
              <a:buFont typeface="DM Sans"/>
              <a:buChar char="•"/>
              <a:defRPr i="0" u="none" cap="none" strike="noStrike">
                <a:latin typeface="DM Sans"/>
                <a:ea typeface="DM Sans"/>
                <a:cs typeface="DM Sans"/>
                <a:sym typeface="DM Sans"/>
              </a:defRPr>
            </a:lvl9pPr>
          </a:lstStyle>
          <a:p/>
        </p:txBody>
      </p:sp>
      <p:sp>
        <p:nvSpPr>
          <p:cNvPr id="325" name="Google Shape;325;g27500a5aa5f_0_1539"/>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g27500a5aa5f_0_1539"/>
          <p:cNvSpPr txBox="1"/>
          <p:nvPr>
            <p:ph idx="3" type="body"/>
          </p:nvPr>
        </p:nvSpPr>
        <p:spPr>
          <a:xfrm>
            <a:off x="748671" y="117470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lt1"/>
              </a:buClr>
              <a:buSzPts val="2400"/>
              <a:buNone/>
              <a:defRPr b="0">
                <a:solidFill>
                  <a:schemeClr val="lt1"/>
                </a:solidFill>
                <a:latin typeface="DM Sans Medium"/>
                <a:ea typeface="DM Sans Medium"/>
                <a:cs typeface="DM Sans Medium"/>
                <a:sym typeface="DM Sans Medium"/>
              </a:defRPr>
            </a:lvl1pPr>
            <a:lvl2pPr indent="-355600" lvl="1" marL="914400" rtl="0" algn="l">
              <a:lnSpc>
                <a:spcPct val="90000"/>
              </a:lnSpc>
              <a:spcBef>
                <a:spcPts val="500"/>
              </a:spcBef>
              <a:spcAft>
                <a:spcPts val="0"/>
              </a:spcAft>
              <a:buClr>
                <a:schemeClr val="lt1"/>
              </a:buClr>
              <a:buSzPts val="2000"/>
              <a:buChar char="•"/>
              <a:defRPr>
                <a:solidFill>
                  <a:schemeClr val="lt1"/>
                </a:solidFill>
              </a:defRPr>
            </a:lvl2pPr>
            <a:lvl3pPr indent="-330200" lvl="2" marL="1371600" rtl="0" algn="l">
              <a:lnSpc>
                <a:spcPct val="90000"/>
              </a:lnSpc>
              <a:spcBef>
                <a:spcPts val="500"/>
              </a:spcBef>
              <a:spcAft>
                <a:spcPts val="0"/>
              </a:spcAft>
              <a:buClr>
                <a:schemeClr val="lt1"/>
              </a:buClr>
              <a:buSzPts val="1600"/>
              <a:buChar char="o"/>
              <a:defRPr>
                <a:solidFill>
                  <a:schemeClr val="lt1"/>
                </a:solidFill>
              </a:defRPr>
            </a:lvl3pPr>
            <a:lvl4pPr indent="-330200" lvl="3" marL="1828800" rtl="0" algn="l">
              <a:lnSpc>
                <a:spcPct val="90000"/>
              </a:lnSpc>
              <a:spcBef>
                <a:spcPts val="500"/>
              </a:spcBef>
              <a:spcAft>
                <a:spcPts val="0"/>
              </a:spcAft>
              <a:buClr>
                <a:schemeClr val="lt1"/>
              </a:buClr>
              <a:buSzPts val="1600"/>
              <a:buChar char="▪"/>
              <a:defRPr>
                <a:solidFill>
                  <a:schemeClr val="lt1"/>
                </a:solidFill>
              </a:defRPr>
            </a:lvl4pPr>
            <a:lvl5pPr indent="-330200" lvl="4" marL="2286000" rtl="0" algn="l">
              <a:lnSpc>
                <a:spcPct val="90000"/>
              </a:lnSpc>
              <a:spcBef>
                <a:spcPts val="500"/>
              </a:spcBef>
              <a:spcAft>
                <a:spcPts val="0"/>
              </a:spcAft>
              <a:buClr>
                <a:schemeClr val="lt1"/>
              </a:buClr>
              <a:buSzPts val="1600"/>
              <a:buChar char="⎺"/>
              <a:defRPr>
                <a:solidFill>
                  <a:schemeClr val="lt1"/>
                </a:solidFill>
              </a:defRPr>
            </a:lvl5pPr>
            <a:lvl6pPr indent="-330200" lvl="5" marL="2743200" rtl="0" algn="l">
              <a:lnSpc>
                <a:spcPct val="90000"/>
              </a:lnSpc>
              <a:spcBef>
                <a:spcPts val="500"/>
              </a:spcBef>
              <a:spcAft>
                <a:spcPts val="0"/>
              </a:spcAft>
              <a:buClr>
                <a:schemeClr val="lt1"/>
              </a:buClr>
              <a:buSzPts val="1600"/>
              <a:buChar char="⎺"/>
              <a:defRPr>
                <a:solidFill>
                  <a:schemeClr val="lt1"/>
                </a:solidFill>
              </a:defRPr>
            </a:lvl6pPr>
            <a:lvl7pPr indent="-330200" lvl="6" marL="3200400" rtl="0" algn="l">
              <a:lnSpc>
                <a:spcPct val="90000"/>
              </a:lnSpc>
              <a:spcBef>
                <a:spcPts val="500"/>
              </a:spcBef>
              <a:spcAft>
                <a:spcPts val="0"/>
              </a:spcAft>
              <a:buClr>
                <a:schemeClr val="lt1"/>
              </a:buClr>
              <a:buSzPts val="1600"/>
              <a:buChar char="•"/>
              <a:defRPr>
                <a:solidFill>
                  <a:schemeClr val="lt1"/>
                </a:solidFill>
              </a:defRPr>
            </a:lvl7pPr>
            <a:lvl8pPr indent="-330200" lvl="7" marL="3657600" rtl="0" algn="l">
              <a:lnSpc>
                <a:spcPct val="90000"/>
              </a:lnSpc>
              <a:spcBef>
                <a:spcPts val="500"/>
              </a:spcBef>
              <a:spcAft>
                <a:spcPts val="0"/>
              </a:spcAft>
              <a:buClr>
                <a:schemeClr val="lt1"/>
              </a:buClr>
              <a:buSzPts val="1600"/>
              <a:buChar char="•"/>
              <a:defRPr>
                <a:solidFill>
                  <a:schemeClr val="lt1"/>
                </a:solidFill>
              </a:defRPr>
            </a:lvl8pPr>
            <a:lvl9pPr indent="-330200" lvl="8" marL="4114800" rtl="0" algn="l">
              <a:lnSpc>
                <a:spcPct val="90000"/>
              </a:lnSpc>
              <a:spcBef>
                <a:spcPts val="500"/>
              </a:spcBef>
              <a:spcAft>
                <a:spcPts val="0"/>
              </a:spcAft>
              <a:buClr>
                <a:schemeClr val="lt1"/>
              </a:buClr>
              <a:buSzPts val="1600"/>
              <a:buChar char="•"/>
              <a:defRPr>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showMasterSp="0">
  <p:cSld name="7 Content A - Basic 1">
    <p:bg>
      <p:bgPr>
        <a:solidFill>
          <a:schemeClr val="dk2"/>
        </a:solidFill>
      </p:bgPr>
    </p:bg>
    <p:spTree>
      <p:nvGrpSpPr>
        <p:cNvPr id="327" name="Shape 327"/>
        <p:cNvGrpSpPr/>
        <p:nvPr/>
      </p:nvGrpSpPr>
      <p:grpSpPr>
        <a:xfrm>
          <a:off x="0" y="0"/>
          <a:ext cx="0" cy="0"/>
          <a:chOff x="0" y="0"/>
          <a:chExt cx="0" cy="0"/>
        </a:xfrm>
      </p:grpSpPr>
      <p:sp>
        <p:nvSpPr>
          <p:cNvPr id="328" name="Google Shape;328;g27500a5aa5f_0_1546"/>
          <p:cNvSpPr txBox="1"/>
          <p:nvPr>
            <p:ph type="title"/>
          </p:nvPr>
        </p:nvSpPr>
        <p:spPr>
          <a:xfrm>
            <a:off x="749456"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7 Content A - Basic">
    <p:spTree>
      <p:nvGrpSpPr>
        <p:cNvPr id="329" name="Shape 329"/>
        <p:cNvGrpSpPr/>
        <p:nvPr/>
      </p:nvGrpSpPr>
      <p:grpSpPr>
        <a:xfrm>
          <a:off x="0" y="0"/>
          <a:ext cx="0" cy="0"/>
          <a:chOff x="0" y="0"/>
          <a:chExt cx="0" cy="0"/>
        </a:xfrm>
      </p:grpSpPr>
      <p:sp>
        <p:nvSpPr>
          <p:cNvPr id="330" name="Google Shape;330;g27500a5aa5f_0_1548"/>
          <p:cNvSpPr txBox="1"/>
          <p:nvPr>
            <p:ph idx="1" type="body"/>
          </p:nvPr>
        </p:nvSpPr>
        <p:spPr>
          <a:xfrm>
            <a:off x="762007"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dk2"/>
              </a:buClr>
              <a:buSzPts val="2400"/>
              <a:buFont typeface="DM Sans"/>
              <a:buChar char="•"/>
              <a:defRPr i="0" sz="2400" u="none" cap="none" strike="noStrike">
                <a:solidFill>
                  <a:schemeClr val="dk2"/>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lt1"/>
              </a:buClr>
              <a:buSzPts val="2000"/>
              <a:buFont typeface="DM Sans"/>
              <a:buChar char="•"/>
              <a:defRPr i="0" sz="20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sz="1600" u="none" cap="none" strike="noStrike">
                <a:solidFill>
                  <a:schemeClr val="lt1"/>
                </a:solidFill>
                <a:latin typeface="DM Sans"/>
                <a:ea typeface="DM Sans"/>
                <a:cs typeface="DM Sans"/>
                <a:sym typeface="DM Sans"/>
              </a:defRPr>
            </a:lvl9pPr>
          </a:lstStyle>
          <a:p/>
        </p:txBody>
      </p:sp>
      <p:sp>
        <p:nvSpPr>
          <p:cNvPr id="331" name="Google Shape;331;g27500a5aa5f_0_1548"/>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2" name="Google Shape;332;g27500a5aa5f_0_1548"/>
          <p:cNvSpPr txBox="1"/>
          <p:nvPr>
            <p:ph type="title"/>
          </p:nvPr>
        </p:nvSpPr>
        <p:spPr>
          <a:xfrm>
            <a:off x="749440" y="535598"/>
            <a:ext cx="105153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33" name="Google Shape;333;g27500a5aa5f_0_1548"/>
          <p:cNvSpPr txBox="1"/>
          <p:nvPr>
            <p:ph idx="2" type="body"/>
          </p:nvPr>
        </p:nvSpPr>
        <p:spPr>
          <a:xfrm>
            <a:off x="748671" y="117232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chemeClr val="lt1"/>
              </a:buClr>
              <a:buSzPts val="1400"/>
              <a:buNone/>
              <a:defRPr/>
            </a:lvl2pPr>
            <a:lvl3pPr indent="-228600" lvl="2" marL="1371600" rtl="0" algn="l">
              <a:lnSpc>
                <a:spcPct val="100000"/>
              </a:lnSpc>
              <a:spcBef>
                <a:spcPts val="0"/>
              </a:spcBef>
              <a:spcAft>
                <a:spcPts val="0"/>
              </a:spcAft>
              <a:buClr>
                <a:schemeClr val="lt1"/>
              </a:buClr>
              <a:buSzPts val="1050"/>
              <a:buNone/>
              <a:defRPr/>
            </a:lvl3pPr>
            <a:lvl4pPr indent="-228600" lvl="3" marL="1828800" rtl="0" algn="l">
              <a:lnSpc>
                <a:spcPct val="100000"/>
              </a:lnSpc>
              <a:spcBef>
                <a:spcPts val="0"/>
              </a:spcBef>
              <a:spcAft>
                <a:spcPts val="0"/>
              </a:spcAft>
              <a:buClr>
                <a:schemeClr val="lt1"/>
              </a:buClr>
              <a:buSzPts val="1050"/>
              <a:buNone/>
              <a:defRPr/>
            </a:lvl4pPr>
            <a:lvl5pPr indent="-228600" lvl="4" marL="2286000" rtl="0" algn="l">
              <a:lnSpc>
                <a:spcPct val="100000"/>
              </a:lnSpc>
              <a:spcBef>
                <a:spcPts val="0"/>
              </a:spcBef>
              <a:spcAft>
                <a:spcPts val="0"/>
              </a:spcAft>
              <a:buClr>
                <a:schemeClr val="lt1"/>
              </a:buClr>
              <a:buSzPts val="1050"/>
              <a:buNone/>
              <a:defRPr/>
            </a:lvl5pPr>
            <a:lvl6pPr indent="-228600" lvl="5" marL="2743200" rtl="0" algn="l">
              <a:lnSpc>
                <a:spcPct val="100000"/>
              </a:lnSpc>
              <a:spcBef>
                <a:spcPts val="0"/>
              </a:spcBef>
              <a:spcAft>
                <a:spcPts val="0"/>
              </a:spcAft>
              <a:buClr>
                <a:schemeClr val="lt1"/>
              </a:buClr>
              <a:buSzPts val="1050"/>
              <a:buNone/>
              <a:defRPr>
                <a:solidFill>
                  <a:schemeClr val="lt1"/>
                </a:solidFill>
              </a:defRPr>
            </a:lvl6pPr>
            <a:lvl7pPr indent="-228600" lvl="6" marL="3200400" rtl="0" algn="l">
              <a:lnSpc>
                <a:spcPct val="100000"/>
              </a:lnSpc>
              <a:spcBef>
                <a:spcPts val="0"/>
              </a:spcBef>
              <a:spcAft>
                <a:spcPts val="0"/>
              </a:spcAft>
              <a:buClr>
                <a:schemeClr val="lt1"/>
              </a:buClr>
              <a:buSzPts val="1800"/>
              <a:buNone/>
              <a:defRPr>
                <a:solidFill>
                  <a:schemeClr val="lt1"/>
                </a:solidFill>
              </a:defRPr>
            </a:lvl7pPr>
            <a:lvl8pPr indent="-228600" lvl="7" marL="3657600" rtl="0" algn="l">
              <a:lnSpc>
                <a:spcPct val="100000"/>
              </a:lnSpc>
              <a:spcBef>
                <a:spcPts val="0"/>
              </a:spcBef>
              <a:spcAft>
                <a:spcPts val="0"/>
              </a:spcAft>
              <a:buClr>
                <a:schemeClr val="lt1"/>
              </a:buClr>
              <a:buSzPts val="1800"/>
              <a:buNone/>
              <a:defRPr>
                <a:solidFill>
                  <a:schemeClr val="lt1"/>
                </a:solidFill>
              </a:defRPr>
            </a:lvl8pPr>
            <a:lvl9pPr indent="-228600" lvl="8" marL="4114800" rtl="0" algn="l">
              <a:lnSpc>
                <a:spcPct val="100000"/>
              </a:lnSpc>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1">
  <p:cSld name="9 Content B - 2 Column">
    <p:spTree>
      <p:nvGrpSpPr>
        <p:cNvPr id="334" name="Shape 334"/>
        <p:cNvGrpSpPr/>
        <p:nvPr/>
      </p:nvGrpSpPr>
      <p:grpSpPr>
        <a:xfrm>
          <a:off x="0" y="0"/>
          <a:ext cx="0" cy="0"/>
          <a:chOff x="0" y="0"/>
          <a:chExt cx="0" cy="0"/>
        </a:xfrm>
      </p:grpSpPr>
      <p:sp>
        <p:nvSpPr>
          <p:cNvPr id="335" name="Google Shape;335;g27500a5aa5f_0_1553"/>
          <p:cNvSpPr txBox="1"/>
          <p:nvPr>
            <p:ph idx="1" type="body"/>
          </p:nvPr>
        </p:nvSpPr>
        <p:spPr>
          <a:xfrm>
            <a:off x="761997" y="2691875"/>
            <a:ext cx="52644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dk2"/>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36" name="Google Shape;336;g27500a5aa5f_0_1553"/>
          <p:cNvSpPr txBox="1"/>
          <p:nvPr>
            <p:ph idx="2" type="subTitle"/>
          </p:nvPr>
        </p:nvSpPr>
        <p:spPr>
          <a:xfrm>
            <a:off x="796032" y="1970325"/>
            <a:ext cx="52299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337" name="Google Shape;337;g27500a5aa5f_0_1553"/>
          <p:cNvSpPr txBox="1"/>
          <p:nvPr>
            <p:ph idx="3" type="subTitle"/>
          </p:nvPr>
        </p:nvSpPr>
        <p:spPr>
          <a:xfrm>
            <a:off x="6157280" y="1970325"/>
            <a:ext cx="5264400" cy="643200"/>
          </a:xfrm>
          <a:prstGeom prst="rect">
            <a:avLst/>
          </a:prstGeom>
          <a:noFill/>
          <a:ln>
            <a:noFill/>
          </a:ln>
        </p:spPr>
        <p:txBody>
          <a:bodyPr anchorCtr="0" anchor="t" bIns="0" lIns="0" spcFirstLastPara="1" rIns="0" wrap="square" tIns="0">
            <a:noAutofit/>
          </a:bodyPr>
          <a:lstStyle>
            <a:lvl1pPr lvl="0" rtl="0" algn="l">
              <a:lnSpc>
                <a:spcPct val="100000"/>
              </a:lnSpc>
              <a:spcBef>
                <a:spcPts val="1100"/>
              </a:spcBef>
              <a:spcAft>
                <a:spcPts val="0"/>
              </a:spcAft>
              <a:buClr>
                <a:schemeClr val="dk1"/>
              </a:buClr>
              <a:buSzPts val="2000"/>
              <a:buNone/>
              <a:defRPr b="1" sz="2000"/>
            </a:lvl1pPr>
            <a:lvl2pPr lvl="1" rtl="0" algn="l">
              <a:lnSpc>
                <a:spcPct val="100000"/>
              </a:lnSpc>
              <a:spcBef>
                <a:spcPts val="500"/>
              </a:spcBef>
              <a:spcAft>
                <a:spcPts val="0"/>
              </a:spcAft>
              <a:buSzPts val="2000"/>
              <a:buNone/>
              <a:defRPr/>
            </a:lvl2pPr>
            <a:lvl3pPr lvl="2" rtl="0" algn="l">
              <a:lnSpc>
                <a:spcPct val="100000"/>
              </a:lnSpc>
              <a:spcBef>
                <a:spcPts val="500"/>
              </a:spcBef>
              <a:spcAft>
                <a:spcPts val="0"/>
              </a:spcAft>
              <a:buSzPts val="1600"/>
              <a:buNone/>
              <a:defRPr/>
            </a:lvl3pPr>
            <a:lvl4pPr lvl="3" rtl="0" algn="l">
              <a:lnSpc>
                <a:spcPct val="100000"/>
              </a:lnSpc>
              <a:spcBef>
                <a:spcPts val="500"/>
              </a:spcBef>
              <a:spcAft>
                <a:spcPts val="0"/>
              </a:spcAft>
              <a:buSzPts val="1600"/>
              <a:buNone/>
              <a:defRPr/>
            </a:lvl4pPr>
            <a:lvl5pPr lvl="4" rtl="0" algn="l">
              <a:lnSpc>
                <a:spcPct val="100000"/>
              </a:lnSpc>
              <a:spcBef>
                <a:spcPts val="500"/>
              </a:spcBef>
              <a:spcAft>
                <a:spcPts val="0"/>
              </a:spcAft>
              <a:buSzPts val="1600"/>
              <a:buNone/>
              <a:defRPr/>
            </a:lvl5pPr>
            <a:lvl6pPr lvl="5" rtl="0" algn="l">
              <a:lnSpc>
                <a:spcPct val="100000"/>
              </a:lnSpc>
              <a:spcBef>
                <a:spcPts val="500"/>
              </a:spcBef>
              <a:spcAft>
                <a:spcPts val="0"/>
              </a:spcAft>
              <a:buSzPts val="1600"/>
              <a:buNone/>
              <a:defRPr/>
            </a:lvl6pPr>
            <a:lvl7pPr lvl="6" rtl="0" algn="l">
              <a:lnSpc>
                <a:spcPct val="100000"/>
              </a:lnSpc>
              <a:spcBef>
                <a:spcPts val="500"/>
              </a:spcBef>
              <a:spcAft>
                <a:spcPts val="0"/>
              </a:spcAft>
              <a:buSzPts val="1600"/>
              <a:buNone/>
              <a:defRPr/>
            </a:lvl7pPr>
            <a:lvl8pPr lvl="7" rtl="0" algn="l">
              <a:lnSpc>
                <a:spcPct val="100000"/>
              </a:lnSpc>
              <a:spcBef>
                <a:spcPts val="500"/>
              </a:spcBef>
              <a:spcAft>
                <a:spcPts val="0"/>
              </a:spcAft>
              <a:buSzPts val="1600"/>
              <a:buNone/>
              <a:defRPr/>
            </a:lvl8pPr>
            <a:lvl9pPr lvl="8" rtl="0" algn="l">
              <a:lnSpc>
                <a:spcPct val="100000"/>
              </a:lnSpc>
              <a:spcBef>
                <a:spcPts val="500"/>
              </a:spcBef>
              <a:spcAft>
                <a:spcPts val="0"/>
              </a:spcAft>
              <a:buSzPts val="1600"/>
              <a:buNone/>
              <a:defRPr/>
            </a:lvl9pPr>
          </a:lstStyle>
          <a:p/>
        </p:txBody>
      </p:sp>
      <p:sp>
        <p:nvSpPr>
          <p:cNvPr id="338" name="Google Shape;338;g27500a5aa5f_0_1553"/>
          <p:cNvSpPr txBox="1"/>
          <p:nvPr>
            <p:ph idx="12" type="sldNum"/>
          </p:nvPr>
        </p:nvSpPr>
        <p:spPr>
          <a:xfrm>
            <a:off x="11100560" y="6473300"/>
            <a:ext cx="324300" cy="186300"/>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US"/>
              <a:t>‹#›</a:t>
            </a:fld>
            <a:endParaRPr/>
          </a:p>
        </p:txBody>
      </p:sp>
      <p:sp>
        <p:nvSpPr>
          <p:cNvPr id="339" name="Google Shape;339;g27500a5aa5f_0_1553"/>
          <p:cNvSpPr txBox="1"/>
          <p:nvPr>
            <p:ph type="title"/>
          </p:nvPr>
        </p:nvSpPr>
        <p:spPr>
          <a:xfrm>
            <a:off x="749440" y="535598"/>
            <a:ext cx="10515300" cy="58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SzPts val="36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40" name="Google Shape;340;g27500a5aa5f_0_1553"/>
          <p:cNvSpPr txBox="1"/>
          <p:nvPr>
            <p:ph idx="4" type="body"/>
          </p:nvPr>
        </p:nvSpPr>
        <p:spPr>
          <a:xfrm>
            <a:off x="6191189" y="2691875"/>
            <a:ext cx="52644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dk2"/>
              </a:buClr>
              <a:buSzPts val="2000"/>
              <a:buFont typeface="DM Sans"/>
              <a:buChar char="•"/>
              <a:defRPr i="0" sz="2000" u="none" cap="none" strike="noStrike">
                <a:solidFill>
                  <a:schemeClr val="dk2"/>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lt1"/>
              </a:buClr>
              <a:buSzPts val="1600"/>
              <a:buFont typeface="DM Sans"/>
              <a:buChar char="•"/>
              <a:defRPr i="0" sz="1600" u="none" cap="none" strike="noStrike">
                <a:latin typeface="DM Sans"/>
                <a:ea typeface="DM Sans"/>
                <a:cs typeface="DM Sans"/>
                <a:sym typeface="DM Sans"/>
              </a:defRPr>
            </a:lvl2pPr>
            <a:lvl3pPr indent="-330200" lvl="2" marL="13716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3pPr>
            <a:lvl4pPr indent="-330200" lvl="3" marL="18288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4pPr>
            <a:lvl5pPr indent="-330200" lvl="4" marL="2286000" marR="0" rtl="0" algn="l">
              <a:lnSpc>
                <a:spcPct val="115000"/>
              </a:lnSpc>
              <a:spcBef>
                <a:spcPts val="500"/>
              </a:spcBef>
              <a:spcAft>
                <a:spcPts val="0"/>
              </a:spcAft>
              <a:buClr>
                <a:schemeClr val="lt1"/>
              </a:buClr>
              <a:buSzPts val="1600"/>
              <a:buFont typeface="DM Sans"/>
              <a:buChar char="•"/>
              <a:defRPr i="0" u="none" cap="none" strike="noStrike">
                <a:latin typeface="DM Sans"/>
                <a:ea typeface="DM Sans"/>
                <a:cs typeface="DM Sans"/>
                <a:sym typeface="DM Sans"/>
              </a:defRPr>
            </a:lvl5pPr>
            <a:lvl6pPr indent="-330200" lvl="5" marL="27432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lt1"/>
              </a:buClr>
              <a:buSzPts val="1600"/>
              <a:buFont typeface="DM Sans"/>
              <a:buChar char="•"/>
              <a:defRPr i="0" u="none" cap="none" strike="noStrike">
                <a:solidFill>
                  <a:schemeClr val="lt1"/>
                </a:solidFill>
                <a:latin typeface="DM Sans"/>
                <a:ea typeface="DM Sans"/>
                <a:cs typeface="DM Sans"/>
                <a:sym typeface="DM Sans"/>
              </a:defRPr>
            </a:lvl9pPr>
          </a:lstStyle>
          <a:p/>
        </p:txBody>
      </p:sp>
      <p:sp>
        <p:nvSpPr>
          <p:cNvPr id="341" name="Google Shape;341;g27500a5aa5f_0_1553"/>
          <p:cNvSpPr txBox="1"/>
          <p:nvPr>
            <p:ph idx="5" type="body"/>
          </p:nvPr>
        </p:nvSpPr>
        <p:spPr>
          <a:xfrm>
            <a:off x="748671" y="1172323"/>
            <a:ext cx="10662000" cy="5859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1100"/>
              </a:spcBef>
              <a:spcAft>
                <a:spcPts val="0"/>
              </a:spcAft>
              <a:buClr>
                <a:schemeClr val="dk2"/>
              </a:buClr>
              <a:buSzPts val="2400"/>
              <a:buNone/>
              <a:defRPr b="0">
                <a:solidFill>
                  <a:schemeClr val="dk2"/>
                </a:solidFill>
                <a:latin typeface="DM Sans Medium"/>
                <a:ea typeface="DM Sans Medium"/>
                <a:cs typeface="DM Sans Medium"/>
                <a:sym typeface="DM Sans Medium"/>
              </a:defRPr>
            </a:lvl1pPr>
            <a:lvl2pPr indent="-228600" lvl="1" marL="914400" rtl="0" algn="l">
              <a:lnSpc>
                <a:spcPct val="100000"/>
              </a:lnSpc>
              <a:spcBef>
                <a:spcPts val="0"/>
              </a:spcBef>
              <a:spcAft>
                <a:spcPts val="0"/>
              </a:spcAft>
              <a:buClr>
                <a:schemeClr val="lt1"/>
              </a:buClr>
              <a:buSzPts val="1400"/>
              <a:buNone/>
              <a:defRPr/>
            </a:lvl2pPr>
            <a:lvl3pPr indent="-228600" lvl="2" marL="1371600" rtl="0" algn="l">
              <a:lnSpc>
                <a:spcPct val="100000"/>
              </a:lnSpc>
              <a:spcBef>
                <a:spcPts val="0"/>
              </a:spcBef>
              <a:spcAft>
                <a:spcPts val="0"/>
              </a:spcAft>
              <a:buClr>
                <a:schemeClr val="lt1"/>
              </a:buClr>
              <a:buSzPts val="1050"/>
              <a:buNone/>
              <a:defRPr/>
            </a:lvl3pPr>
            <a:lvl4pPr indent="-228600" lvl="3" marL="1828800" rtl="0" algn="l">
              <a:lnSpc>
                <a:spcPct val="100000"/>
              </a:lnSpc>
              <a:spcBef>
                <a:spcPts val="0"/>
              </a:spcBef>
              <a:spcAft>
                <a:spcPts val="0"/>
              </a:spcAft>
              <a:buClr>
                <a:schemeClr val="lt1"/>
              </a:buClr>
              <a:buSzPts val="1050"/>
              <a:buNone/>
              <a:defRPr/>
            </a:lvl4pPr>
            <a:lvl5pPr indent="-228600" lvl="4" marL="2286000" rtl="0" algn="l">
              <a:lnSpc>
                <a:spcPct val="100000"/>
              </a:lnSpc>
              <a:spcBef>
                <a:spcPts val="0"/>
              </a:spcBef>
              <a:spcAft>
                <a:spcPts val="0"/>
              </a:spcAft>
              <a:buClr>
                <a:schemeClr val="lt1"/>
              </a:buClr>
              <a:buSzPts val="1050"/>
              <a:buNone/>
              <a:defRPr/>
            </a:lvl5pPr>
            <a:lvl6pPr indent="-228600" lvl="5" marL="2743200" rtl="0" algn="l">
              <a:lnSpc>
                <a:spcPct val="100000"/>
              </a:lnSpc>
              <a:spcBef>
                <a:spcPts val="0"/>
              </a:spcBef>
              <a:spcAft>
                <a:spcPts val="0"/>
              </a:spcAft>
              <a:buClr>
                <a:schemeClr val="lt1"/>
              </a:buClr>
              <a:buSzPts val="1050"/>
              <a:buNone/>
              <a:defRPr>
                <a:solidFill>
                  <a:schemeClr val="lt1"/>
                </a:solidFill>
              </a:defRPr>
            </a:lvl6pPr>
            <a:lvl7pPr indent="-228600" lvl="6" marL="3200400" rtl="0" algn="l">
              <a:lnSpc>
                <a:spcPct val="100000"/>
              </a:lnSpc>
              <a:spcBef>
                <a:spcPts val="0"/>
              </a:spcBef>
              <a:spcAft>
                <a:spcPts val="0"/>
              </a:spcAft>
              <a:buClr>
                <a:schemeClr val="lt1"/>
              </a:buClr>
              <a:buSzPts val="1800"/>
              <a:buNone/>
              <a:defRPr>
                <a:solidFill>
                  <a:schemeClr val="lt1"/>
                </a:solidFill>
              </a:defRPr>
            </a:lvl7pPr>
            <a:lvl8pPr indent="-228600" lvl="7" marL="3657600" rtl="0" algn="l">
              <a:lnSpc>
                <a:spcPct val="100000"/>
              </a:lnSpc>
              <a:spcBef>
                <a:spcPts val="0"/>
              </a:spcBef>
              <a:spcAft>
                <a:spcPts val="0"/>
              </a:spcAft>
              <a:buClr>
                <a:schemeClr val="lt1"/>
              </a:buClr>
              <a:buSzPts val="1800"/>
              <a:buNone/>
              <a:defRPr>
                <a:solidFill>
                  <a:schemeClr val="lt1"/>
                </a:solidFill>
              </a:defRPr>
            </a:lvl8pPr>
            <a:lvl9pPr indent="-228600" lvl="8" marL="4114800" rtl="0" algn="l">
              <a:lnSpc>
                <a:spcPct val="100000"/>
              </a:lnSpc>
              <a:spcBef>
                <a:spcPts val="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4">
    <p:bg>
      <p:bgPr>
        <a:solidFill>
          <a:schemeClr val="lt1"/>
        </a:solidFill>
      </p:bgPr>
    </p:bg>
    <p:spTree>
      <p:nvGrpSpPr>
        <p:cNvPr id="342" name="Shape 342"/>
        <p:cNvGrpSpPr/>
        <p:nvPr/>
      </p:nvGrpSpPr>
      <p:grpSpPr>
        <a:xfrm>
          <a:off x="0" y="0"/>
          <a:ext cx="0" cy="0"/>
          <a:chOff x="0" y="0"/>
          <a:chExt cx="0" cy="0"/>
        </a:xfrm>
      </p:grpSpPr>
      <p:sp>
        <p:nvSpPr>
          <p:cNvPr id="343" name="Google Shape;343;g27500a5aa5f_0_1914"/>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344" name="Google Shape;344;g27500a5aa5f_0_191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lvl1pPr lvl="0" rtl="0">
              <a:spcBef>
                <a:spcPts val="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600"/>
              </a:spcBef>
              <a:spcAft>
                <a:spcPts val="0"/>
              </a:spcAft>
              <a:buSzPts val="1400"/>
              <a:buNone/>
              <a:defRPr/>
            </a:lvl2pPr>
            <a:lvl3pPr lvl="2" rtl="0">
              <a:spcBef>
                <a:spcPts val="600"/>
              </a:spcBef>
              <a:spcAft>
                <a:spcPts val="0"/>
              </a:spcAft>
              <a:buSzPts val="1050"/>
              <a:buNone/>
              <a:defRPr/>
            </a:lvl3pPr>
            <a:lvl4pPr lvl="3" rtl="0">
              <a:spcBef>
                <a:spcPts val="600"/>
              </a:spcBef>
              <a:spcAft>
                <a:spcPts val="0"/>
              </a:spcAft>
              <a:buSzPts val="1050"/>
              <a:buNone/>
              <a:defRPr/>
            </a:lvl4pPr>
            <a:lvl5pPr lvl="4" rtl="0">
              <a:spcBef>
                <a:spcPts val="600"/>
              </a:spcBef>
              <a:spcAft>
                <a:spcPts val="0"/>
              </a:spcAft>
              <a:buSzPts val="1050"/>
              <a:buNone/>
              <a:defRPr/>
            </a:lvl5pPr>
            <a:lvl6pPr lvl="5" rtl="0">
              <a:spcBef>
                <a:spcPts val="600"/>
              </a:spcBef>
              <a:spcAft>
                <a:spcPts val="0"/>
              </a:spcAft>
              <a:buSzPts val="1050"/>
              <a:buNone/>
              <a:defRPr/>
            </a:lvl6pPr>
            <a:lvl7pPr lvl="6" rtl="0">
              <a:spcBef>
                <a:spcPts val="500"/>
              </a:spcBef>
              <a:spcAft>
                <a:spcPts val="0"/>
              </a:spcAft>
              <a:buSzPts val="1800"/>
              <a:buNone/>
              <a:defRPr/>
            </a:lvl7pPr>
            <a:lvl8pPr lvl="7" rtl="0">
              <a:spcBef>
                <a:spcPts val="500"/>
              </a:spcBef>
              <a:spcAft>
                <a:spcPts val="0"/>
              </a:spcAft>
              <a:buSzPts val="1800"/>
              <a:buNone/>
              <a:defRPr/>
            </a:lvl8pPr>
            <a:lvl9pPr lvl="8" rtl="0">
              <a:spcBef>
                <a:spcPts val="500"/>
              </a:spcBef>
              <a:spcAft>
                <a:spcPts val="0"/>
              </a:spcAft>
              <a:buSzPts val="1800"/>
              <a:buNone/>
              <a:defRPr/>
            </a:lvl9pPr>
          </a:lstStyle>
          <a:p/>
        </p:txBody>
      </p:sp>
      <p:sp>
        <p:nvSpPr>
          <p:cNvPr id="345" name="Google Shape;345;g27500a5aa5f_0_1914"/>
          <p:cNvSpPr txBox="1"/>
          <p:nvPr>
            <p:ph idx="2" type="body"/>
          </p:nvPr>
        </p:nvSpPr>
        <p:spPr>
          <a:xfrm>
            <a:off x="762000" y="1988833"/>
            <a:ext cx="106620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6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6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346" name="Google Shape;346;g27500a5aa5f_0_1914"/>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3" showMasterSp="0">
  <p:cSld name="Divider + Photo - 3">
    <p:spTree>
      <p:nvGrpSpPr>
        <p:cNvPr id="37" name="Shape 37"/>
        <p:cNvGrpSpPr/>
        <p:nvPr/>
      </p:nvGrpSpPr>
      <p:grpSpPr>
        <a:xfrm>
          <a:off x="0" y="0"/>
          <a:ext cx="0" cy="0"/>
          <a:chOff x="0" y="0"/>
          <a:chExt cx="0" cy="0"/>
        </a:xfrm>
      </p:grpSpPr>
      <p:sp>
        <p:nvSpPr>
          <p:cNvPr id="38" name="Google Shape;38;p39"/>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 name="Google Shape;39;p39"/>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0" name="Google Shape;40;p39"/>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4">
  <p:cSld name="OBJECT_29">
    <p:spTree>
      <p:nvGrpSpPr>
        <p:cNvPr id="347" name="Shape 347"/>
        <p:cNvGrpSpPr/>
        <p:nvPr/>
      </p:nvGrpSpPr>
      <p:grpSpPr>
        <a:xfrm>
          <a:off x="0" y="0"/>
          <a:ext cx="0" cy="0"/>
          <a:chOff x="0" y="0"/>
          <a:chExt cx="0" cy="0"/>
        </a:xfrm>
      </p:grpSpPr>
      <p:sp>
        <p:nvSpPr>
          <p:cNvPr id="348" name="Google Shape;348;g27500a5aa5f_0_230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49" name="Google Shape;349;g27500a5aa5f_0_230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406400" lvl="0" marL="457200" marR="0" rtl="0" algn="l">
              <a:lnSpc>
                <a:spcPct val="90000"/>
              </a:lnSpc>
              <a:spcBef>
                <a:spcPts val="1100"/>
              </a:spcBef>
              <a:spcAft>
                <a:spcPts val="0"/>
              </a:spcAft>
              <a:buClr>
                <a:schemeClr val="accent2"/>
              </a:buClr>
              <a:buSzPts val="2800"/>
              <a:buFont typeface="Barlow"/>
              <a:buChar char="▪"/>
              <a:defRPr i="0" sz="2800" u="none" cap="none" strike="noStrike">
                <a:solidFill>
                  <a:srgbClr val="3A3838"/>
                </a:solidFill>
                <a:latin typeface="Barlow"/>
                <a:ea typeface="Barlow"/>
                <a:cs typeface="Barlow"/>
                <a:sym typeface="Barlow"/>
              </a:defRPr>
            </a:lvl1pPr>
            <a:lvl2pPr indent="-381000" lvl="1" marL="914400" marR="0" rtl="0" algn="l">
              <a:lnSpc>
                <a:spcPct val="90000"/>
              </a:lnSpc>
              <a:spcBef>
                <a:spcPts val="500"/>
              </a:spcBef>
              <a:spcAft>
                <a:spcPts val="0"/>
              </a:spcAft>
              <a:buClr>
                <a:schemeClr val="accent2"/>
              </a:buClr>
              <a:buSzPts val="2400"/>
              <a:buFont typeface="Barlow"/>
              <a:buChar char="▪"/>
              <a:defRPr i="0" sz="2400" u="none" cap="none" strike="noStrike">
                <a:solidFill>
                  <a:srgbClr val="3A3838"/>
                </a:solidFill>
                <a:latin typeface="Barlow"/>
                <a:ea typeface="Barlow"/>
                <a:cs typeface="Barlow"/>
                <a:sym typeface="Barlow"/>
              </a:defRPr>
            </a:lvl2pPr>
            <a:lvl3pPr indent="-355600" lvl="2" marL="1371600" marR="0" rtl="0" algn="l">
              <a:lnSpc>
                <a:spcPct val="90000"/>
              </a:lnSpc>
              <a:spcBef>
                <a:spcPts val="500"/>
              </a:spcBef>
              <a:spcAft>
                <a:spcPts val="0"/>
              </a:spcAft>
              <a:buClr>
                <a:schemeClr val="accent2"/>
              </a:buClr>
              <a:buSzPts val="2000"/>
              <a:buFont typeface="Barlow"/>
              <a:buChar char="▪"/>
              <a:defRPr i="0" sz="2000" u="none" cap="none" strike="noStrike">
                <a:solidFill>
                  <a:srgbClr val="3A3838"/>
                </a:solidFill>
                <a:latin typeface="Barlow"/>
                <a:ea typeface="Barlow"/>
                <a:cs typeface="Barlow"/>
                <a:sym typeface="Barlow"/>
              </a:defRPr>
            </a:lvl3pPr>
            <a:lvl4pPr indent="-349250" lvl="3" marL="1828800" marR="0" rtl="0" algn="l">
              <a:lnSpc>
                <a:spcPct val="90000"/>
              </a:lnSpc>
              <a:spcBef>
                <a:spcPts val="500"/>
              </a:spcBef>
              <a:spcAft>
                <a:spcPts val="0"/>
              </a:spcAft>
              <a:buClr>
                <a:schemeClr val="accent2"/>
              </a:buClr>
              <a:buSzPts val="1900"/>
              <a:buFont typeface="Barlow"/>
              <a:buChar char="▪"/>
              <a:defRPr i="0" sz="1900" u="none" cap="none" strike="noStrike">
                <a:solidFill>
                  <a:srgbClr val="3A3838"/>
                </a:solidFill>
                <a:latin typeface="Barlow"/>
                <a:ea typeface="Barlow"/>
                <a:cs typeface="Barlow"/>
                <a:sym typeface="Barlow"/>
              </a:defRPr>
            </a:lvl4pPr>
            <a:lvl5pPr indent="-323850" lvl="4" marL="2286000" marR="0" rtl="0" algn="l">
              <a:lnSpc>
                <a:spcPct val="90000"/>
              </a:lnSpc>
              <a:spcBef>
                <a:spcPts val="500"/>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5pPr>
            <a:lvl6pPr indent="-323850" lvl="5" marL="27432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6pPr>
            <a:lvl7pPr indent="-323850" lvl="6" marL="32004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7pPr>
            <a:lvl8pPr indent="-323850" lvl="7" marL="36576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8pPr>
            <a:lvl9pPr indent="-323850" lvl="8" marL="4114800" marR="0" rtl="0" algn="l">
              <a:lnSpc>
                <a:spcPct val="90000"/>
              </a:lnSpc>
              <a:spcBef>
                <a:spcPts val="500"/>
              </a:spcBef>
              <a:spcAft>
                <a:spcPts val="0"/>
              </a:spcAft>
              <a:buClr>
                <a:schemeClr val="accent2"/>
              </a:buClr>
              <a:buSzPts val="1500"/>
              <a:buFont typeface="Barlow"/>
              <a:buChar char="▪"/>
              <a:defRPr i="0" sz="1500" u="none" cap="none" strike="noStrike">
                <a:solidFill>
                  <a:schemeClr val="dk1"/>
                </a:solidFill>
                <a:latin typeface="Barlow"/>
                <a:ea typeface="Barlow"/>
                <a:cs typeface="Barlow"/>
                <a:sym typeface="Barlow"/>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0" name="Shape 350"/>
        <p:cNvGrpSpPr/>
        <p:nvPr/>
      </p:nvGrpSpPr>
      <p:grpSpPr>
        <a:xfrm>
          <a:off x="0" y="0"/>
          <a:ext cx="0" cy="0"/>
          <a:chOff x="0" y="0"/>
          <a:chExt cx="0" cy="0"/>
        </a:xfrm>
      </p:grpSpPr>
      <p:sp>
        <p:nvSpPr>
          <p:cNvPr id="351" name="Google Shape;351;g27500a5aa5f_0_279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3">
  <p:cSld name="OBJECT_5">
    <p:spTree>
      <p:nvGrpSpPr>
        <p:cNvPr id="352" name="Shape 352"/>
        <p:cNvGrpSpPr/>
        <p:nvPr/>
      </p:nvGrpSpPr>
      <p:grpSpPr>
        <a:xfrm>
          <a:off x="0" y="0"/>
          <a:ext cx="0" cy="0"/>
          <a:chOff x="0" y="0"/>
          <a:chExt cx="0" cy="0"/>
        </a:xfrm>
      </p:grpSpPr>
      <p:sp>
        <p:nvSpPr>
          <p:cNvPr id="353" name="Google Shape;353;g27500a5aa5f_0_2795"/>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354" name="Google Shape;354;g27500a5aa5f_0_2795"/>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1150" lvl="0" marL="457200" rtl="0" algn="l">
              <a:lnSpc>
                <a:spcPct val="90000"/>
              </a:lnSpc>
              <a:spcBef>
                <a:spcPts val="1100"/>
              </a:spcBef>
              <a:spcAft>
                <a:spcPts val="0"/>
              </a:spcAft>
              <a:buSzPts val="1300"/>
              <a:buChar char="▪"/>
              <a:defRPr/>
            </a:lvl1pPr>
            <a:lvl2pPr indent="-311150" lvl="1" marL="914400" rtl="0" algn="l">
              <a:lnSpc>
                <a:spcPct val="90000"/>
              </a:lnSpc>
              <a:spcBef>
                <a:spcPts val="500"/>
              </a:spcBef>
              <a:spcAft>
                <a:spcPts val="0"/>
              </a:spcAft>
              <a:buSzPts val="1300"/>
              <a:buChar char="▪"/>
              <a:defRPr/>
            </a:lvl2pPr>
            <a:lvl3pPr indent="-311150" lvl="2" marL="1371600" rtl="0" algn="l">
              <a:lnSpc>
                <a:spcPct val="90000"/>
              </a:lnSpc>
              <a:spcBef>
                <a:spcPts val="500"/>
              </a:spcBef>
              <a:spcAft>
                <a:spcPts val="0"/>
              </a:spcAft>
              <a:buSzPts val="1300"/>
              <a:buChar char="▪"/>
              <a:defRPr/>
            </a:lvl3pPr>
            <a:lvl4pPr indent="-311150" lvl="3" marL="1828800" rtl="0" algn="l">
              <a:lnSpc>
                <a:spcPct val="90000"/>
              </a:lnSpc>
              <a:spcBef>
                <a:spcPts val="500"/>
              </a:spcBef>
              <a:spcAft>
                <a:spcPts val="0"/>
              </a:spcAft>
              <a:buSzPts val="1300"/>
              <a:buChar char="▪"/>
              <a:defRPr/>
            </a:lvl4pPr>
            <a:lvl5pPr indent="-311150" lvl="4" marL="2286000" rtl="0" algn="l">
              <a:lnSpc>
                <a:spcPct val="90000"/>
              </a:lnSpc>
              <a:spcBef>
                <a:spcPts val="500"/>
              </a:spcBef>
              <a:spcAft>
                <a:spcPts val="0"/>
              </a:spcAft>
              <a:buSzPts val="13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355" name="Shape 355"/>
        <p:cNvGrpSpPr/>
        <p:nvPr/>
      </p:nvGrpSpPr>
      <p:grpSpPr>
        <a:xfrm>
          <a:off x="0" y="0"/>
          <a:ext cx="0" cy="0"/>
          <a:chOff x="0" y="0"/>
          <a:chExt cx="0" cy="0"/>
        </a:xfrm>
      </p:grpSpPr>
      <p:sp>
        <p:nvSpPr>
          <p:cNvPr id="356" name="Google Shape;356;g27500a5aa5f_0_3125"/>
          <p:cNvSpPr txBox="1"/>
          <p:nvPr>
            <p:ph type="title"/>
          </p:nvPr>
        </p:nvSpPr>
        <p:spPr>
          <a:xfrm>
            <a:off x="415600" y="146756"/>
            <a:ext cx="11360700" cy="1232700"/>
          </a:xfrm>
          <a:prstGeom prst="rect">
            <a:avLst/>
          </a:prstGeom>
          <a:noFill/>
          <a:ln>
            <a:noFill/>
          </a:ln>
        </p:spPr>
        <p:txBody>
          <a:bodyPr anchorCtr="0" anchor="t" bIns="121900" lIns="121900" spcFirstLastPara="1" rIns="121900" wrap="square" tIns="121900">
            <a:noAutofit/>
          </a:bodyPr>
          <a:lstStyle>
            <a:lvl1pPr lvl="0" marR="0" rtl="0" algn="l">
              <a:spcBef>
                <a:spcPts val="0"/>
              </a:spcBef>
              <a:spcAft>
                <a:spcPts val="0"/>
              </a:spcAft>
              <a:buClr>
                <a:schemeClr val="lt1"/>
              </a:buClr>
              <a:buSzPts val="1900"/>
              <a:buFont typeface="Source Sans Pro"/>
              <a:buNone/>
              <a:defRPr b="0" i="0" sz="53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900"/>
              <a:buFont typeface="Arial"/>
              <a:buNone/>
              <a:defRPr b="0" i="0" sz="5300" u="none" cap="none" strike="noStrike">
                <a:solidFill>
                  <a:schemeClr val="dk1"/>
                </a:solidFill>
                <a:latin typeface="Arial"/>
                <a:ea typeface="Arial"/>
                <a:cs typeface="Arial"/>
                <a:sym typeface="Arial"/>
              </a:defRPr>
            </a:lvl9pPr>
          </a:lstStyle>
          <a:p/>
        </p:txBody>
      </p:sp>
      <p:sp>
        <p:nvSpPr>
          <p:cNvPr id="357" name="Google Shape;357;g27500a5aa5f_0_312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412750" lvl="0" marL="457200" marR="0" rtl="0" algn="l">
              <a:lnSpc>
                <a:spcPct val="100000"/>
              </a:lnSpc>
              <a:spcBef>
                <a:spcPts val="0"/>
              </a:spcBef>
              <a:spcAft>
                <a:spcPts val="0"/>
              </a:spcAft>
              <a:buClr>
                <a:schemeClr val="lt1"/>
              </a:buClr>
              <a:buSzPts val="2900"/>
              <a:buFont typeface="Arial"/>
              <a:buChar char="•"/>
              <a:defRPr b="0" i="0" sz="3200" u="none" cap="none" strike="noStrike">
                <a:solidFill>
                  <a:schemeClr val="lt1"/>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chemeClr val="lt1"/>
              </a:buClr>
              <a:buSzPts val="2400"/>
              <a:buFont typeface="Arial"/>
              <a:buChar char="•"/>
              <a:defRPr b="0" i="0" sz="2700" u="none" cap="none" strike="noStrike">
                <a:solidFill>
                  <a:schemeClr val="lt1"/>
                </a:solidFill>
                <a:latin typeface="Source Sans Pro"/>
                <a:ea typeface="Source Sans Pro"/>
                <a:cs typeface="Source Sans Pro"/>
                <a:sym typeface="Source Sans Pro"/>
              </a:defRPr>
            </a:lvl2pPr>
            <a:lvl3pPr indent="-349250" lvl="2" marL="1371600" marR="0" rtl="0" algn="l">
              <a:lnSpc>
                <a:spcPct val="100000"/>
              </a:lnSpc>
              <a:spcBef>
                <a:spcPts val="0"/>
              </a:spcBef>
              <a:spcAft>
                <a:spcPts val="0"/>
              </a:spcAft>
              <a:buClr>
                <a:schemeClr val="lt1"/>
              </a:buClr>
              <a:buSzPts val="1900"/>
              <a:buFont typeface="Merriweather Sans"/>
              <a:buChar char="–"/>
              <a:defRPr b="0" i="0" sz="2400" u="none" cap="none" strike="noStrike">
                <a:solidFill>
                  <a:schemeClr val="lt1"/>
                </a:solidFill>
                <a:latin typeface="Source Sans Pro"/>
                <a:ea typeface="Source Sans Pro"/>
                <a:cs typeface="Source Sans Pro"/>
                <a:sym typeface="Source Sans Pro"/>
              </a:defRPr>
            </a:lvl3pPr>
            <a:lvl4pPr indent="-368300" lvl="3" marL="1828800" marR="0" rtl="0" algn="l">
              <a:lnSpc>
                <a:spcPct val="100000"/>
              </a:lnSpc>
              <a:spcBef>
                <a:spcPts val="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4pPr>
            <a:lvl5pPr indent="-336550" lvl="4" marL="2286000" marR="0" rtl="0" algn="l">
              <a:lnSpc>
                <a:spcPct val="100000"/>
              </a:lnSpc>
              <a:spcBef>
                <a:spcPts val="0"/>
              </a:spcBef>
              <a:spcAft>
                <a:spcPts val="0"/>
              </a:spcAft>
              <a:buClr>
                <a:schemeClr val="lt1"/>
              </a:buClr>
              <a:buSzPts val="1700"/>
              <a:buFont typeface="Merriweather Sans"/>
              <a:buChar char="–"/>
              <a:defRPr b="0" i="0" sz="2100" u="none" cap="none" strike="noStrike">
                <a:solidFill>
                  <a:schemeClr val="lt1"/>
                </a:solidFill>
                <a:latin typeface="Source Sans Pro"/>
                <a:ea typeface="Source Sans Pro"/>
                <a:cs typeface="Source Sans Pro"/>
                <a:sym typeface="Source Sans Pro"/>
              </a:defRPr>
            </a:lvl5pPr>
            <a:lvl6pPr indent="-400050" lvl="5" marL="27432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6pPr>
            <a:lvl7pPr indent="-400050" lvl="6" marL="32004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7pPr>
            <a:lvl8pPr indent="-400050" lvl="7" marL="36576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8pPr>
            <a:lvl9pPr indent="-400050" lvl="8" marL="4114800" marR="0" rtl="0" algn="l">
              <a:spcBef>
                <a:spcPts val="0"/>
              </a:spcBef>
              <a:spcAft>
                <a:spcPts val="0"/>
              </a:spcAft>
              <a:buClr>
                <a:schemeClr val="dk1"/>
              </a:buClr>
              <a:buSzPts val="2700"/>
              <a:buFont typeface="Arial"/>
              <a:buChar char="•"/>
              <a:defRPr b="0" i="0" sz="2700" u="none" cap="none" strike="noStrike">
                <a:solidFill>
                  <a:schemeClr val="dk1"/>
                </a:solidFill>
                <a:latin typeface="Calibri"/>
                <a:ea typeface="Calibri"/>
                <a:cs typeface="Calibri"/>
                <a:sym typeface="Calibri"/>
              </a:defRPr>
            </a:lvl9pPr>
          </a:lstStyle>
          <a:p/>
        </p:txBody>
      </p:sp>
      <p:pic>
        <p:nvPicPr>
          <p:cNvPr id="358" name="Google Shape;358;g27500a5aa5f_0_3125"/>
          <p:cNvPicPr preferRelativeResize="0"/>
          <p:nvPr/>
        </p:nvPicPr>
        <p:blipFill rotWithShape="1">
          <a:blip r:embed="rId2">
            <a:alphaModFix/>
          </a:blip>
          <a:srcRect b="0" l="0" r="0" t="0"/>
          <a:stretch/>
        </p:blipFill>
        <p:spPr>
          <a:xfrm>
            <a:off x="10559890" y="6453827"/>
            <a:ext cx="1399321" cy="23806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30">
    <p:spTree>
      <p:nvGrpSpPr>
        <p:cNvPr id="359" name="Shape 359"/>
        <p:cNvGrpSpPr/>
        <p:nvPr/>
      </p:nvGrpSpPr>
      <p:grpSpPr>
        <a:xfrm>
          <a:off x="0" y="0"/>
          <a:ext cx="0" cy="0"/>
          <a:chOff x="0" y="0"/>
          <a:chExt cx="0" cy="0"/>
        </a:xfrm>
      </p:grpSpPr>
      <p:sp>
        <p:nvSpPr>
          <p:cNvPr id="360" name="Google Shape;360;g27500a5aa5f_0_337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1" name="Google Shape;361;g27500a5aa5f_0_3370"/>
          <p:cNvSpPr txBox="1"/>
          <p:nvPr>
            <p:ph idx="1" type="body"/>
          </p:nvPr>
        </p:nvSpPr>
        <p:spPr>
          <a:xfrm>
            <a:off x="460979" y="1585913"/>
            <a:ext cx="11259900" cy="45909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1000"/>
              </a:spcBef>
              <a:spcAft>
                <a:spcPts val="0"/>
              </a:spcAft>
              <a:buSzPts val="1350"/>
              <a:buChar char="▪"/>
              <a:defRPr/>
            </a:lvl1pPr>
            <a:lvl2pPr indent="-314325" lvl="1" marL="914400" rtl="0" algn="l">
              <a:lnSpc>
                <a:spcPct val="90000"/>
              </a:lnSpc>
              <a:spcBef>
                <a:spcPts val="500"/>
              </a:spcBef>
              <a:spcAft>
                <a:spcPts val="0"/>
              </a:spcAft>
              <a:buSzPts val="1350"/>
              <a:buChar char="▪"/>
              <a:defRPr/>
            </a:lvl2pPr>
            <a:lvl3pPr indent="-314325" lvl="2" marL="1371600" rtl="0" algn="l">
              <a:lnSpc>
                <a:spcPct val="90000"/>
              </a:lnSpc>
              <a:spcBef>
                <a:spcPts val="500"/>
              </a:spcBef>
              <a:spcAft>
                <a:spcPts val="0"/>
              </a:spcAft>
              <a:buSzPts val="1350"/>
              <a:buChar char="▪"/>
              <a:defRPr/>
            </a:lvl3pPr>
            <a:lvl4pPr indent="-314325" lvl="3" marL="1828800" rtl="0" algn="l">
              <a:lnSpc>
                <a:spcPct val="90000"/>
              </a:lnSpc>
              <a:spcBef>
                <a:spcPts val="500"/>
              </a:spcBef>
              <a:spcAft>
                <a:spcPts val="0"/>
              </a:spcAft>
              <a:buSzPts val="1350"/>
              <a:buChar char="▪"/>
              <a:defRPr/>
            </a:lvl4pPr>
            <a:lvl5pPr indent="-314325" lvl="4" marL="2286000" rtl="0" algn="l">
              <a:lnSpc>
                <a:spcPct val="90000"/>
              </a:lnSpc>
              <a:spcBef>
                <a:spcPts val="500"/>
              </a:spcBef>
              <a:spcAft>
                <a:spcPts val="0"/>
              </a:spcAft>
              <a:buSzPts val="135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4" showMasterSp="0">
  <p:cSld name="Divider + Photo - 4">
    <p:spTree>
      <p:nvGrpSpPr>
        <p:cNvPr id="41" name="Shape 41"/>
        <p:cNvGrpSpPr/>
        <p:nvPr/>
      </p:nvGrpSpPr>
      <p:grpSpPr>
        <a:xfrm>
          <a:off x="0" y="0"/>
          <a:ext cx="0" cy="0"/>
          <a:chOff x="0" y="0"/>
          <a:chExt cx="0" cy="0"/>
        </a:xfrm>
      </p:grpSpPr>
      <p:sp>
        <p:nvSpPr>
          <p:cNvPr id="42" name="Google Shape;42;p40"/>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3" name="Google Shape;43;p40"/>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4" name="Google Shape;44;p40"/>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5" showMasterSp="0">
  <p:cSld name="Divider + Photo - 5">
    <p:spTree>
      <p:nvGrpSpPr>
        <p:cNvPr id="45" name="Shape 45"/>
        <p:cNvGrpSpPr/>
        <p:nvPr/>
      </p:nvGrpSpPr>
      <p:grpSpPr>
        <a:xfrm>
          <a:off x="0" y="0"/>
          <a:ext cx="0" cy="0"/>
          <a:chOff x="0" y="0"/>
          <a:chExt cx="0" cy="0"/>
        </a:xfrm>
      </p:grpSpPr>
      <p:sp>
        <p:nvSpPr>
          <p:cNvPr id="46" name="Google Shape;46;p41"/>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7" name="Google Shape;47;p41"/>
          <p:cNvPicPr preferRelativeResize="0"/>
          <p:nvPr/>
        </p:nvPicPr>
        <p:blipFill rotWithShape="1">
          <a:blip r:embed="rId2">
            <a:alphaModFix/>
          </a:blip>
          <a:srcRect b="0" l="0" r="0" t="0"/>
          <a:stretch/>
        </p:blipFill>
        <p:spPr>
          <a:xfrm>
            <a:off x="5886450" y="1"/>
            <a:ext cx="6305550" cy="6858000"/>
          </a:xfrm>
          <a:prstGeom prst="rect">
            <a:avLst/>
          </a:prstGeom>
          <a:noFill/>
          <a:ln>
            <a:noFill/>
          </a:ln>
        </p:spPr>
      </p:pic>
      <p:sp>
        <p:nvSpPr>
          <p:cNvPr id="48" name="Google Shape;48;p41"/>
          <p:cNvSpPr txBox="1"/>
          <p:nvPr/>
        </p:nvSpPr>
        <p:spPr>
          <a:xfrm>
            <a:off x="60325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930A2D"/>
                </a:solidFill>
                <a:latin typeface="Trebuchet MS"/>
                <a:ea typeface="Trebuchet MS"/>
                <a:cs typeface="Trebuchet MS"/>
                <a:sym typeface="Trebuchet MS"/>
              </a:rPr>
              <a:t>Confidential – Internal Use Only</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 Photo - 6" showMasterSp="0">
  <p:cSld name="Divider + Photo - 6">
    <p:spTree>
      <p:nvGrpSpPr>
        <p:cNvPr id="49" name="Shape 49"/>
        <p:cNvGrpSpPr/>
        <p:nvPr/>
      </p:nvGrpSpPr>
      <p:grpSpPr>
        <a:xfrm>
          <a:off x="0" y="0"/>
          <a:ext cx="0" cy="0"/>
          <a:chOff x="0" y="0"/>
          <a:chExt cx="0" cy="0"/>
        </a:xfrm>
      </p:grpSpPr>
      <p:sp>
        <p:nvSpPr>
          <p:cNvPr id="50" name="Google Shape;50;p42"/>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lvl1pPr indent="-228600" lvl="0" marL="457200" algn="l">
              <a:lnSpc>
                <a:spcPct val="80000"/>
              </a:lnSpc>
              <a:spcBef>
                <a:spcPts val="0"/>
              </a:spcBef>
              <a:spcAft>
                <a:spcPts val="0"/>
              </a:spcAft>
              <a:buSzPts val="2080"/>
              <a:buNone/>
              <a:defRPr b="1" i="0" sz="3200">
                <a:solidFill>
                  <a:schemeClr val="lt1"/>
                </a:solidFill>
                <a:latin typeface="Trebuchet MS"/>
                <a:ea typeface="Trebuchet MS"/>
                <a:cs typeface="Trebuchet MS"/>
                <a:sym typeface="Trebuchet MS"/>
              </a:defRPr>
            </a:lvl1pPr>
            <a:lvl2pPr indent="-342900" lvl="1" marL="914400" algn="l">
              <a:lnSpc>
                <a:spcPct val="114000"/>
              </a:lnSpc>
              <a:spcBef>
                <a:spcPts val="600"/>
              </a:spcBef>
              <a:spcAft>
                <a:spcPts val="0"/>
              </a:spcAft>
              <a:buSzPts val="1800"/>
              <a:buChar char="•"/>
              <a:defRPr/>
            </a:lvl2pPr>
            <a:lvl3pPr indent="-342900" lvl="2" marL="1371600" algn="l">
              <a:lnSpc>
                <a:spcPct val="114000"/>
              </a:lnSpc>
              <a:spcBef>
                <a:spcPts val="600"/>
              </a:spcBef>
              <a:spcAft>
                <a:spcPts val="0"/>
              </a:spcAft>
              <a:buSzPts val="1800"/>
              <a:buChar char="o"/>
              <a:defRPr/>
            </a:lvl3pPr>
            <a:lvl4pPr indent="-342900" lvl="3" marL="1828800" algn="l">
              <a:lnSpc>
                <a:spcPct val="114000"/>
              </a:lnSpc>
              <a:spcBef>
                <a:spcPts val="600"/>
              </a:spcBef>
              <a:spcAft>
                <a:spcPts val="0"/>
              </a:spcAft>
              <a:buSzPts val="1800"/>
              <a:buChar char="▪"/>
              <a:defRPr/>
            </a:lvl4pPr>
            <a:lvl5pPr indent="-342900" lvl="4" marL="2286000" algn="l">
              <a:lnSpc>
                <a:spcPct val="114000"/>
              </a:lnSpc>
              <a:spcBef>
                <a:spcPts val="600"/>
              </a:spcBef>
              <a:spcAft>
                <a:spcPts val="0"/>
              </a:spcAft>
              <a:buSzPts val="1800"/>
              <a:buChar char="⎺"/>
              <a:defRPr/>
            </a:lvl5pPr>
            <a:lvl6pPr indent="-342900" lvl="5" marL="2743200" algn="l">
              <a:lnSpc>
                <a:spcPct val="90000"/>
              </a:lnSpc>
              <a:spcBef>
                <a:spcPts val="600"/>
              </a:spcBef>
              <a:spcAft>
                <a:spcPts val="0"/>
              </a:spcAft>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1" name="Google Shape;51;p42"/>
          <p:cNvPicPr preferRelativeResize="0"/>
          <p:nvPr/>
        </p:nvPicPr>
        <p:blipFill rotWithShape="1">
          <a:blip r:embed="rId2">
            <a:alphaModFix/>
          </a:blip>
          <a:srcRect b="0" l="0" r="0" t="0"/>
          <a:stretch/>
        </p:blipFill>
        <p:spPr>
          <a:xfrm>
            <a:off x="5886450" y="-1"/>
            <a:ext cx="6305550" cy="6858001"/>
          </a:xfrm>
          <a:prstGeom prst="rect">
            <a:avLst/>
          </a:prstGeom>
          <a:noFill/>
          <a:ln>
            <a:noFill/>
          </a:ln>
        </p:spPr>
      </p:pic>
      <p:sp>
        <p:nvSpPr>
          <p:cNvPr id="52" name="Google Shape;52;p42"/>
          <p:cNvSpPr txBox="1"/>
          <p:nvPr/>
        </p:nvSpPr>
        <p:spPr>
          <a:xfrm>
            <a:off x="609600"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800" u="none" cap="none" strike="noStrike">
                <a:solidFill>
                  <a:srgbClr val="C4D0EC"/>
                </a:solidFill>
                <a:latin typeface="Trebuchet MS"/>
                <a:ea typeface="Trebuchet MS"/>
                <a:cs typeface="Trebuchet MS"/>
                <a:sym typeface="Trebuchet MS"/>
              </a:rPr>
              <a:t>Confidential – Internal Use Only</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65" Type="http://schemas.openxmlformats.org/officeDocument/2006/relationships/theme" Target="../theme/theme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365126"/>
            <a:ext cx="10924674" cy="967564"/>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1"/>
              </a:buClr>
              <a:buSzPts val="3600"/>
              <a:buFont typeface="Trebuchet MS"/>
              <a:buNone/>
              <a:defRPr b="1" i="0" sz="3600" u="none" cap="none" strike="noStrike">
                <a:solidFill>
                  <a:schemeClr val="accen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609600" y="1942677"/>
            <a:ext cx="10924674" cy="4234286"/>
          </a:xfrm>
          <a:prstGeom prst="rect">
            <a:avLst/>
          </a:prstGeom>
          <a:noFill/>
          <a:ln>
            <a:noFill/>
          </a:ln>
        </p:spPr>
        <p:txBody>
          <a:bodyPr anchorCtr="0" anchor="t" bIns="45700" lIns="91425" spcFirstLastPara="1" rIns="91425" wrap="square" tIns="45700">
            <a:noAutofit/>
          </a:bodyPr>
          <a:lstStyle>
            <a:lvl1pPr indent="-311150" lvl="0" marL="457200" marR="0" rtl="0" algn="l">
              <a:lnSpc>
                <a:spcPct val="114000"/>
              </a:lnSpc>
              <a:spcBef>
                <a:spcPts val="0"/>
              </a:spcBef>
              <a:spcAft>
                <a:spcPts val="0"/>
              </a:spcAft>
              <a:buClr>
                <a:schemeClr val="dk2"/>
              </a:buClr>
              <a:buSzPts val="1300"/>
              <a:buFont typeface="Arial"/>
              <a:buChar char="⎻"/>
              <a:defRPr b="0" i="0" sz="2000" u="none" cap="none" strike="noStrike">
                <a:solidFill>
                  <a:schemeClr val="dk1"/>
                </a:solidFill>
                <a:latin typeface="Trebuchet MS"/>
                <a:ea typeface="Trebuchet MS"/>
                <a:cs typeface="Trebuchet MS"/>
                <a:sym typeface="Trebuchet MS"/>
              </a:defRPr>
            </a:lvl1pPr>
            <a:lvl2pPr indent="-317500" lvl="1" marL="914400" marR="0" rtl="0" algn="l">
              <a:lnSpc>
                <a:spcPct val="114000"/>
              </a:lnSpc>
              <a:spcBef>
                <a:spcPts val="600"/>
              </a:spcBef>
              <a:spcAft>
                <a:spcPts val="0"/>
              </a:spcAft>
              <a:buClr>
                <a:schemeClr val="dk2"/>
              </a:buClr>
              <a:buSzPts val="1400"/>
              <a:buFont typeface="Arial"/>
              <a:buChar char="•"/>
              <a:defRPr b="0" i="1" sz="1400" u="none" cap="none" strike="noStrike">
                <a:solidFill>
                  <a:schemeClr val="dk1"/>
                </a:solidFill>
                <a:latin typeface="Georgia"/>
                <a:ea typeface="Georgia"/>
                <a:cs typeface="Georgia"/>
                <a:sym typeface="Georgia"/>
              </a:defRPr>
            </a:lvl2pPr>
            <a:lvl3pPr indent="-295275" lvl="2" marL="1371600" marR="0" rtl="0" algn="l">
              <a:lnSpc>
                <a:spcPct val="114000"/>
              </a:lnSpc>
              <a:spcBef>
                <a:spcPts val="600"/>
              </a:spcBef>
              <a:spcAft>
                <a:spcPts val="0"/>
              </a:spcAft>
              <a:buClr>
                <a:schemeClr val="dk2"/>
              </a:buClr>
              <a:buSzPts val="1050"/>
              <a:buFont typeface="Courier New"/>
              <a:buChar char="o"/>
              <a:defRPr b="0" i="0" sz="1050" u="none" cap="none" strike="noStrike">
                <a:solidFill>
                  <a:schemeClr val="dk1"/>
                </a:solidFill>
                <a:latin typeface="Trebuchet MS"/>
                <a:ea typeface="Trebuchet MS"/>
                <a:cs typeface="Trebuchet MS"/>
                <a:sym typeface="Trebuchet MS"/>
              </a:defRPr>
            </a:lvl3pPr>
            <a:lvl4pPr indent="-295275" lvl="3" marL="1828800" marR="0" rtl="0" algn="l">
              <a:lnSpc>
                <a:spcPct val="114000"/>
              </a:lnSpc>
              <a:spcBef>
                <a:spcPts val="600"/>
              </a:spcBef>
              <a:spcAft>
                <a:spcPts val="0"/>
              </a:spcAft>
              <a:buClr>
                <a:srgbClr val="C50E3C"/>
              </a:buClr>
              <a:buSzPts val="1050"/>
              <a:buFont typeface="Noto Sans Symbols"/>
              <a:buChar char="▪"/>
              <a:defRPr b="0" i="0" sz="1050" u="none" cap="none" strike="noStrike">
                <a:solidFill>
                  <a:schemeClr val="dk1"/>
                </a:solidFill>
                <a:latin typeface="Trebuchet MS"/>
                <a:ea typeface="Trebuchet MS"/>
                <a:cs typeface="Trebuchet MS"/>
                <a:sym typeface="Trebuchet MS"/>
              </a:defRPr>
            </a:lvl4pPr>
            <a:lvl5pPr indent="-295275" lvl="4" marL="2286000" marR="0" rtl="0" algn="l">
              <a:lnSpc>
                <a:spcPct val="114000"/>
              </a:lnSpc>
              <a:spcBef>
                <a:spcPts val="600"/>
              </a:spcBef>
              <a:spcAft>
                <a:spcPts val="0"/>
              </a:spcAft>
              <a:buClr>
                <a:schemeClr val="dk2"/>
              </a:buClr>
              <a:buSzPts val="1050"/>
              <a:buFont typeface="Noto Sans Symbols"/>
              <a:buChar char="⎺"/>
              <a:defRPr b="0" i="0" sz="1050" u="none" cap="none" strike="noStrike">
                <a:solidFill>
                  <a:schemeClr val="dk1"/>
                </a:solidFill>
                <a:latin typeface="Georgia"/>
                <a:ea typeface="Georgia"/>
                <a:cs typeface="Georgia"/>
                <a:sym typeface="Georgia"/>
              </a:defRPr>
            </a:lvl5pPr>
            <a:lvl6pPr indent="-295275" lvl="5" marL="2743200" marR="0" rtl="0" algn="l">
              <a:lnSpc>
                <a:spcPct val="90000"/>
              </a:lnSpc>
              <a:spcBef>
                <a:spcPts val="600"/>
              </a:spcBef>
              <a:spcAft>
                <a:spcPts val="0"/>
              </a:spcAft>
              <a:buClr>
                <a:schemeClr val="dk2"/>
              </a:buClr>
              <a:buSzPts val="1050"/>
              <a:buFont typeface="Noto Sans Symbols"/>
              <a:buChar char="⎺"/>
              <a:defRPr b="0" i="1" sz="1050" u="none" cap="none" strike="noStrike">
                <a:solidFill>
                  <a:schemeClr val="dk1"/>
                </a:solidFill>
                <a:latin typeface="Georgia"/>
                <a:ea typeface="Georgia"/>
                <a:cs typeface="Georgia"/>
                <a:sym typeface="Georgia"/>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3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chemeClr val="lt2"/>
                </a:solidFill>
                <a:latin typeface="Trebuchet MS"/>
                <a:ea typeface="Trebuchet MS"/>
                <a:cs typeface="Trebuchet MS"/>
                <a:sym typeface="Trebuchet MS"/>
              </a:defRPr>
            </a:lvl1pPr>
            <a:lvl2pPr indent="0" lvl="1" marL="0" marR="0" rtl="0" algn="l">
              <a:spcBef>
                <a:spcPts val="0"/>
              </a:spcBef>
              <a:buNone/>
              <a:defRPr b="0" i="0" sz="800" u="none" cap="none" strike="noStrike">
                <a:solidFill>
                  <a:schemeClr val="lt2"/>
                </a:solidFill>
                <a:latin typeface="Trebuchet MS"/>
                <a:ea typeface="Trebuchet MS"/>
                <a:cs typeface="Trebuchet MS"/>
                <a:sym typeface="Trebuchet MS"/>
              </a:defRPr>
            </a:lvl2pPr>
            <a:lvl3pPr indent="0" lvl="2" marL="0" marR="0" rtl="0" algn="l">
              <a:spcBef>
                <a:spcPts val="0"/>
              </a:spcBef>
              <a:buNone/>
              <a:defRPr b="0" i="0" sz="800" u="none" cap="none" strike="noStrike">
                <a:solidFill>
                  <a:schemeClr val="lt2"/>
                </a:solidFill>
                <a:latin typeface="Trebuchet MS"/>
                <a:ea typeface="Trebuchet MS"/>
                <a:cs typeface="Trebuchet MS"/>
                <a:sym typeface="Trebuchet MS"/>
              </a:defRPr>
            </a:lvl3pPr>
            <a:lvl4pPr indent="0" lvl="3" marL="0" marR="0" rtl="0" algn="l">
              <a:spcBef>
                <a:spcPts val="0"/>
              </a:spcBef>
              <a:buNone/>
              <a:defRPr b="0" i="0" sz="800" u="none" cap="none" strike="noStrike">
                <a:solidFill>
                  <a:schemeClr val="lt2"/>
                </a:solidFill>
                <a:latin typeface="Trebuchet MS"/>
                <a:ea typeface="Trebuchet MS"/>
                <a:cs typeface="Trebuchet MS"/>
                <a:sym typeface="Trebuchet MS"/>
              </a:defRPr>
            </a:lvl4pPr>
            <a:lvl5pPr indent="0" lvl="4" marL="0" marR="0" rtl="0" algn="l">
              <a:spcBef>
                <a:spcPts val="0"/>
              </a:spcBef>
              <a:buNone/>
              <a:defRPr b="0" i="0" sz="800" u="none" cap="none" strike="noStrike">
                <a:solidFill>
                  <a:schemeClr val="lt2"/>
                </a:solidFill>
                <a:latin typeface="Trebuchet MS"/>
                <a:ea typeface="Trebuchet MS"/>
                <a:cs typeface="Trebuchet MS"/>
                <a:sym typeface="Trebuchet MS"/>
              </a:defRPr>
            </a:lvl5pPr>
            <a:lvl6pPr indent="0" lvl="5" marL="0" marR="0" rtl="0" algn="l">
              <a:spcBef>
                <a:spcPts val="0"/>
              </a:spcBef>
              <a:buNone/>
              <a:defRPr b="0" i="0" sz="800" u="none" cap="none" strike="noStrike">
                <a:solidFill>
                  <a:schemeClr val="lt2"/>
                </a:solidFill>
                <a:latin typeface="Trebuchet MS"/>
                <a:ea typeface="Trebuchet MS"/>
                <a:cs typeface="Trebuchet MS"/>
                <a:sym typeface="Trebuchet MS"/>
              </a:defRPr>
            </a:lvl6pPr>
            <a:lvl7pPr indent="0" lvl="6" marL="0" marR="0" rtl="0" algn="l">
              <a:spcBef>
                <a:spcPts val="0"/>
              </a:spcBef>
              <a:buNone/>
              <a:defRPr b="0" i="0" sz="800" u="none" cap="none" strike="noStrike">
                <a:solidFill>
                  <a:schemeClr val="lt2"/>
                </a:solidFill>
                <a:latin typeface="Trebuchet MS"/>
                <a:ea typeface="Trebuchet MS"/>
                <a:cs typeface="Trebuchet MS"/>
                <a:sym typeface="Trebuchet MS"/>
              </a:defRPr>
            </a:lvl7pPr>
            <a:lvl8pPr indent="0" lvl="7" marL="0" marR="0" rtl="0" algn="l">
              <a:spcBef>
                <a:spcPts val="0"/>
              </a:spcBef>
              <a:buNone/>
              <a:defRPr b="0" i="0" sz="800" u="none" cap="none" strike="noStrike">
                <a:solidFill>
                  <a:schemeClr val="lt2"/>
                </a:solidFill>
                <a:latin typeface="Trebuchet MS"/>
                <a:ea typeface="Trebuchet MS"/>
                <a:cs typeface="Trebuchet MS"/>
                <a:sym typeface="Trebuchet MS"/>
              </a:defRPr>
            </a:lvl8pPr>
            <a:lvl9pPr indent="0" lvl="8" marL="0" marR="0" rtl="0" algn="l">
              <a:spcBef>
                <a:spcPts val="0"/>
              </a:spcBef>
              <a:buNone/>
              <a:defRPr b="0" i="0" sz="800" u="none" cap="none" strike="noStrike">
                <a:solidFill>
                  <a:schemeClr val="lt2"/>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9.png"/><Relationship Id="rId10"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7.png"/><Relationship Id="rId8" Type="http://schemas.openxmlformats.org/officeDocument/2006/relationships/image" Target="../media/image39.png"/><Relationship Id="rId10"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3.xml"/><Relationship Id="rId3" Type="http://schemas.openxmlformats.org/officeDocument/2006/relationships/image" Target="../media/image52.png"/><Relationship Id="rId4" Type="http://schemas.openxmlformats.org/officeDocument/2006/relationships/image" Target="../media/image89.png"/><Relationship Id="rId5" Type="http://schemas.openxmlformats.org/officeDocument/2006/relationships/image" Target="../media/image54.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50.png"/><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59.png"/><Relationship Id="rId11" Type="http://schemas.openxmlformats.org/officeDocument/2006/relationships/image" Target="../media/image56.png"/><Relationship Id="rId10" Type="http://schemas.openxmlformats.org/officeDocument/2006/relationships/image" Target="../media/image57.png"/><Relationship Id="rId13" Type="http://schemas.openxmlformats.org/officeDocument/2006/relationships/image" Target="../media/image55.png"/><Relationship Id="rId12" Type="http://schemas.openxmlformats.org/officeDocument/2006/relationships/image" Target="../media/image60.png"/><Relationship Id="rId15" Type="http://schemas.openxmlformats.org/officeDocument/2006/relationships/image" Target="../media/image64.png"/><Relationship Id="rId14" Type="http://schemas.openxmlformats.org/officeDocument/2006/relationships/image" Target="../media/image119.png"/><Relationship Id="rId17" Type="http://schemas.openxmlformats.org/officeDocument/2006/relationships/image" Target="../media/image67.png"/><Relationship Id="rId16" Type="http://schemas.openxmlformats.org/officeDocument/2006/relationships/image" Target="../media/image6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66.png"/><Relationship Id="rId4" Type="http://schemas.openxmlformats.org/officeDocument/2006/relationships/image" Target="../media/image57.png"/><Relationship Id="rId5" Type="http://schemas.openxmlformats.org/officeDocument/2006/relationships/image" Target="../media/image55.png"/><Relationship Id="rId6"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6.xml"/><Relationship Id="rId3"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hyperlink" Target="https://docs.databricks.com/delta/history.html#data-retention" TargetMode="External"/><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20.png"/><Relationship Id="rId8" Type="http://schemas.openxmlformats.org/officeDocument/2006/relationships/hyperlink" Target="https://docs.databricks.com/sql/language-manual/delta-clone.html" TargetMode="External"/><Relationship Id="rId10"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7.xml"/><Relationship Id="rId3" Type="http://schemas.openxmlformats.org/officeDocument/2006/relationships/image" Target="../media/image74.png"/><Relationship Id="rId4" Type="http://schemas.openxmlformats.org/officeDocument/2006/relationships/image" Target="../media/image66.png"/><Relationship Id="rId9" Type="http://schemas.openxmlformats.org/officeDocument/2006/relationships/image" Target="../media/image133.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69.png"/><Relationship Id="rId8" Type="http://schemas.openxmlformats.org/officeDocument/2006/relationships/image" Target="../media/image79.png"/><Relationship Id="rId11" Type="http://schemas.openxmlformats.org/officeDocument/2006/relationships/image" Target="../media/image72.png"/><Relationship Id="rId10" Type="http://schemas.openxmlformats.org/officeDocument/2006/relationships/image" Target="../media/image71.png"/><Relationship Id="rId13" Type="http://schemas.openxmlformats.org/officeDocument/2006/relationships/image" Target="../media/image70.png"/><Relationship Id="rId12" Type="http://schemas.openxmlformats.org/officeDocument/2006/relationships/image" Target="../media/image75.png"/><Relationship Id="rId15" Type="http://schemas.openxmlformats.org/officeDocument/2006/relationships/image" Target="../media/image40.png"/><Relationship Id="rId14" Type="http://schemas.openxmlformats.org/officeDocument/2006/relationships/image" Target="../media/image129.png"/><Relationship Id="rId17" Type="http://schemas.openxmlformats.org/officeDocument/2006/relationships/image" Target="../media/image20.png"/><Relationship Id="rId16" Type="http://schemas.openxmlformats.org/officeDocument/2006/relationships/image" Target="../media/image7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xml"/><Relationship Id="rId3" Type="http://schemas.openxmlformats.org/officeDocument/2006/relationships/image" Target="../media/image73.png"/><Relationship Id="rId4" Type="http://schemas.openxmlformats.org/officeDocument/2006/relationships/image" Target="../media/image70.png"/><Relationship Id="rId9" Type="http://schemas.openxmlformats.org/officeDocument/2006/relationships/image" Target="../media/image148.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83.png"/><Relationship Id="rId8" Type="http://schemas.openxmlformats.org/officeDocument/2006/relationships/image" Target="../media/image1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19.xml"/><Relationship Id="rId3" Type="http://schemas.openxmlformats.org/officeDocument/2006/relationships/hyperlink" Target="http://docs.databricks.com.s3-website-us-west-1.amazonaws.com/machine-learning/feature-store/access-control.html" TargetMode="External"/><Relationship Id="rId4" Type="http://schemas.openxmlformats.org/officeDocument/2006/relationships/hyperlink" Target="https://docs.databricks.com/data-governance/table-acls/object-privileges.html" TargetMode="External"/><Relationship Id="rId5"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1.xml"/><Relationship Id="rId3" Type="http://schemas.openxmlformats.org/officeDocument/2006/relationships/image" Target="../media/image58.png"/><Relationship Id="rId4" Type="http://schemas.openxmlformats.org/officeDocument/2006/relationships/image" Target="../media/image50.png"/><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61.png"/><Relationship Id="rId7" Type="http://schemas.openxmlformats.org/officeDocument/2006/relationships/image" Target="../media/image62.png"/><Relationship Id="rId8" Type="http://schemas.openxmlformats.org/officeDocument/2006/relationships/image" Target="../media/image59.png"/><Relationship Id="rId11" Type="http://schemas.openxmlformats.org/officeDocument/2006/relationships/image" Target="../media/image55.png"/><Relationship Id="rId10" Type="http://schemas.openxmlformats.org/officeDocument/2006/relationships/image" Target="../media/image60.png"/><Relationship Id="rId13" Type="http://schemas.openxmlformats.org/officeDocument/2006/relationships/image" Target="../media/image64.png"/><Relationship Id="rId12" Type="http://schemas.openxmlformats.org/officeDocument/2006/relationships/image" Target="../media/image119.png"/><Relationship Id="rId15" Type="http://schemas.openxmlformats.org/officeDocument/2006/relationships/image" Target="../media/image63.png"/><Relationship Id="rId14" Type="http://schemas.openxmlformats.org/officeDocument/2006/relationships/image" Target="../media/image111.png"/><Relationship Id="rId17" Type="http://schemas.openxmlformats.org/officeDocument/2006/relationships/image" Target="../media/image57.png"/><Relationship Id="rId16"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 Id="rId3" Type="http://schemas.openxmlformats.org/officeDocument/2006/relationships/image" Target="../media/image98.png"/><Relationship Id="rId4" Type="http://schemas.openxmlformats.org/officeDocument/2006/relationships/image" Target="../media/image100.png"/><Relationship Id="rId9" Type="http://schemas.openxmlformats.org/officeDocument/2006/relationships/image" Target="../media/image120.png"/><Relationship Id="rId5" Type="http://schemas.openxmlformats.org/officeDocument/2006/relationships/image" Target="../media/image99.png"/><Relationship Id="rId6" Type="http://schemas.openxmlformats.org/officeDocument/2006/relationships/image" Target="../media/image97.png"/><Relationship Id="rId7" Type="http://schemas.openxmlformats.org/officeDocument/2006/relationships/image" Target="../media/image102.png"/><Relationship Id="rId8" Type="http://schemas.openxmlformats.org/officeDocument/2006/relationships/image" Target="../media/image121.png"/><Relationship Id="rId11" Type="http://schemas.openxmlformats.org/officeDocument/2006/relationships/image" Target="../media/image147.png"/><Relationship Id="rId10" Type="http://schemas.openxmlformats.org/officeDocument/2006/relationships/image" Target="../media/image142.png"/><Relationship Id="rId13" Type="http://schemas.openxmlformats.org/officeDocument/2006/relationships/image" Target="../media/image103.png"/><Relationship Id="rId12" Type="http://schemas.openxmlformats.org/officeDocument/2006/relationships/image" Target="../media/image115.png"/><Relationship Id="rId14" Type="http://schemas.openxmlformats.org/officeDocument/2006/relationships/image" Target="../media/image1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3.xml"/><Relationship Id="rId3"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110.png"/><Relationship Id="rId5" Type="http://schemas.openxmlformats.org/officeDocument/2006/relationships/image" Target="../media/image107.png"/><Relationship Id="rId6" Type="http://schemas.openxmlformats.org/officeDocument/2006/relationships/image" Target="../media/image73.png"/><Relationship Id="rId7" Type="http://schemas.openxmlformats.org/officeDocument/2006/relationships/image" Target="../media/image109.png"/><Relationship Id="rId8" Type="http://schemas.openxmlformats.org/officeDocument/2006/relationships/image" Target="../media/image112.png"/><Relationship Id="rId11" Type="http://schemas.openxmlformats.org/officeDocument/2006/relationships/image" Target="../media/image114.png"/><Relationship Id="rId10" Type="http://schemas.openxmlformats.org/officeDocument/2006/relationships/image" Target="../media/image113.png"/><Relationship Id="rId13" Type="http://schemas.openxmlformats.org/officeDocument/2006/relationships/image" Target="../media/image151.png"/><Relationship Id="rId12" Type="http://schemas.openxmlformats.org/officeDocument/2006/relationships/image" Target="../media/image146.png"/><Relationship Id="rId15" Type="http://schemas.openxmlformats.org/officeDocument/2006/relationships/image" Target="../media/image70.png"/><Relationship Id="rId14" Type="http://schemas.openxmlformats.org/officeDocument/2006/relationships/image" Target="../media/image116.png"/><Relationship Id="rId17" Type="http://schemas.openxmlformats.org/officeDocument/2006/relationships/image" Target="../media/image105.png"/><Relationship Id="rId16" Type="http://schemas.openxmlformats.org/officeDocument/2006/relationships/image" Target="../media/image1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5.xml"/><Relationship Id="rId3" Type="http://schemas.openxmlformats.org/officeDocument/2006/relationships/image" Target="../media/image1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6.xml"/><Relationship Id="rId3" Type="http://schemas.openxmlformats.org/officeDocument/2006/relationships/image" Target="../media/image1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7.xml"/><Relationship Id="rId3" Type="http://schemas.openxmlformats.org/officeDocument/2006/relationships/image" Target="../media/image1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8.xml"/><Relationship Id="rId3" Type="http://schemas.openxmlformats.org/officeDocument/2006/relationships/image" Target="../media/image1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9.xml"/><Relationship Id="rId3" Type="http://schemas.openxmlformats.org/officeDocument/2006/relationships/image" Target="../media/image1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0.xml"/><Relationship Id="rId3" Type="http://schemas.openxmlformats.org/officeDocument/2006/relationships/image" Target="../media/image132.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1.xml"/><Relationship Id="rId3" Type="http://schemas.openxmlformats.org/officeDocument/2006/relationships/image" Target="../media/image1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2.xml"/><Relationship Id="rId3" Type="http://schemas.openxmlformats.org/officeDocument/2006/relationships/image" Target="../media/image1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1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5.xml"/><Relationship Id="rId3" Type="http://schemas.openxmlformats.org/officeDocument/2006/relationships/image" Target="../media/image123.png"/><Relationship Id="rId4" Type="http://schemas.openxmlformats.org/officeDocument/2006/relationships/image" Target="../media/image127.png"/><Relationship Id="rId5" Type="http://schemas.openxmlformats.org/officeDocument/2006/relationships/image" Target="../media/image144.png"/><Relationship Id="rId6" Type="http://schemas.openxmlformats.org/officeDocument/2006/relationships/image" Target="../media/image1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7.xml"/><Relationship Id="rId3" Type="http://schemas.openxmlformats.org/officeDocument/2006/relationships/image" Target="../media/image1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8.xml"/><Relationship Id="rId3" Type="http://schemas.openxmlformats.org/officeDocument/2006/relationships/image" Target="../media/image138.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9.xml"/><Relationship Id="rId3" Type="http://schemas.openxmlformats.org/officeDocument/2006/relationships/image" Target="../media/image140.png"/><Relationship Id="rId4" Type="http://schemas.openxmlformats.org/officeDocument/2006/relationships/image" Target="../media/image1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0.xml"/><Relationship Id="rId3" Type="http://schemas.openxmlformats.org/officeDocument/2006/relationships/image" Target="../media/image143.png"/><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4.xml"/><Relationship Id="rId3" Type="http://schemas.openxmlformats.org/officeDocument/2006/relationships/image" Target="../media/image1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6.xml"/><Relationship Id="rId3" Type="http://schemas.openxmlformats.org/officeDocument/2006/relationships/hyperlink" Target="https://github.com/hyperopt/hyperopt" TargetMode="External"/><Relationship Id="rId4" Type="http://schemas.openxmlformats.org/officeDocument/2006/relationships/hyperlink" Target="https://en.wikipedia.org/wiki/Kernel_density_estimation" TargetMode="External"/><Relationship Id="rId5" Type="http://schemas.openxmlformats.org/officeDocument/2006/relationships/hyperlink" Target="https://hyperopt.github.io/hyperopt/scaleout/spark/" TargetMode="External"/><Relationship Id="rId6" Type="http://schemas.openxmlformats.org/officeDocument/2006/relationships/hyperlink" Target="https://docs.databricks.com/applications/machine-learning/automl-hyperparam-tuning/hyperopt-spark-mlflow-integration.html" TargetMode="External"/><Relationship Id="rId7" Type="http://schemas.openxmlformats.org/officeDocument/2006/relationships/hyperlink" Target="https://docs.databricks.com/release-notes/runtime/8.0ml.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hyperlink" Target="https://github.com/hyperopt/hyperopt" TargetMode="External"/><Relationship Id="rId4" Type="http://schemas.openxmlformats.org/officeDocument/2006/relationships/hyperlink" Target="https://en.wikipedia.org/wiki/Kernel_density_estimation" TargetMode="External"/><Relationship Id="rId5" Type="http://schemas.openxmlformats.org/officeDocument/2006/relationships/hyperlink" Target="https://hyperopt.github.io/hyperopt/scaleout/spark/" TargetMode="External"/><Relationship Id="rId6" Type="http://schemas.openxmlformats.org/officeDocument/2006/relationships/hyperlink" Target="https://docs.databricks.com/applications/machine-learning/automl-hyperparam-tuning/hyperopt-spark-mlflow-integration.html" TargetMode="External"/><Relationship Id="rId7" Type="http://schemas.openxmlformats.org/officeDocument/2006/relationships/hyperlink" Target="https://docs.databricks.com/release-notes/runtime/8.0ml.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50.xml"/><Relationship Id="rId3" Type="http://schemas.openxmlformats.org/officeDocument/2006/relationships/image" Target="../media/image1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 Id="rId3" Type="http://schemas.openxmlformats.org/officeDocument/2006/relationships/chart" Target="../charts/char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8.xml"/><Relationship Id="rId3" Type="http://schemas.openxmlformats.org/officeDocument/2006/relationships/image" Target="../media/image28.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1"/>
          <p:cNvSpPr txBox="1"/>
          <p:nvPr>
            <p:ph type="ctrTitle"/>
          </p:nvPr>
        </p:nvSpPr>
        <p:spPr>
          <a:xfrm>
            <a:off x="609600" y="1880605"/>
            <a:ext cx="10058400" cy="2387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5000"/>
              <a:buFont typeface="Trebuchet MS"/>
              <a:buNone/>
            </a:pPr>
            <a:r>
              <a:rPr lang="en-US">
                <a:latin typeface="Trebuchet MS"/>
                <a:ea typeface="Trebuchet MS"/>
                <a:cs typeface="Trebuchet MS"/>
                <a:sym typeface="Trebuchet MS"/>
              </a:rPr>
              <a:t>3a. Experiment and Develop Model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7500a5aa5f_0_79"/>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 Development Lifecycle</a:t>
            </a:r>
            <a:endParaRPr/>
          </a:p>
        </p:txBody>
      </p:sp>
      <p:pic>
        <p:nvPicPr>
          <p:cNvPr id="505" name="Google Shape;505;g27500a5aa5f_0_79"/>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506" name="Google Shape;506;g27500a5aa5f_0_79"/>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507" name="Google Shape;507;g27500a5aa5f_0_79"/>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508" name="Google Shape;508;g27500a5aa5f_0_79"/>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509" name="Google Shape;509;g27500a5aa5f_0_79"/>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510" name="Google Shape;510;g27500a5aa5f_0_79"/>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511" name="Google Shape;511;g27500a5aa5f_0_79"/>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g27500a5aa5f_0_79"/>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3" name="Google Shape;513;g27500a5aa5f_0_79"/>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514" name="Google Shape;514;g27500a5aa5f_0_79"/>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515" name="Google Shape;515;g27500a5aa5f_0_79"/>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516" name="Google Shape;516;g27500a5aa5f_0_79"/>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27500a5aa5f_0_79"/>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g27500a5aa5f_0_79"/>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27500a5aa5f_0_79"/>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0" name="Google Shape;520;g27500a5aa5f_0_79"/>
          <p:cNvCxnSpPr>
            <a:stCxn id="516" idx="3"/>
            <a:endCxn id="518"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21" name="Google Shape;521;g27500a5aa5f_0_79"/>
          <p:cNvCxnSpPr>
            <a:stCxn id="517" idx="3"/>
            <a:endCxn id="519"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522" name="Google Shape;522;g27500a5aa5f_0_79"/>
          <p:cNvCxnSpPr>
            <a:stCxn id="518" idx="3"/>
            <a:endCxn id="519"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23" name="Google Shape;523;g27500a5aa5f_0_79"/>
          <p:cNvCxnSpPr>
            <a:stCxn id="514" idx="3"/>
            <a:endCxn id="516"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24" name="Google Shape;524;g27500a5aa5f_0_79"/>
          <p:cNvCxnSpPr>
            <a:stCxn id="515" idx="3"/>
            <a:endCxn id="517"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25" name="Google Shape;525;g27500a5aa5f_0_79"/>
          <p:cNvCxnSpPr>
            <a:stCxn id="513" idx="3"/>
            <a:endCxn id="517"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526" name="Google Shape;526;g27500a5aa5f_0_79"/>
          <p:cNvCxnSpPr>
            <a:stCxn id="519" idx="3"/>
            <a:endCxn id="511"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527" name="Google Shape;527;g27500a5aa5f_0_79"/>
          <p:cNvCxnSpPr>
            <a:stCxn id="511" idx="1"/>
            <a:endCxn id="510"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528" name="Google Shape;528;g27500a5aa5f_0_79"/>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529" name="Google Shape;529;g27500a5aa5f_0_79"/>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530" name="Google Shape;530;g27500a5aa5f_0_79"/>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531" name="Google Shape;531;g27500a5aa5f_0_79"/>
          <p:cNvCxnSpPr>
            <a:endCxn id="510"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532" name="Google Shape;532;g27500a5aa5f_0_79"/>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533" name="Google Shape;533;g27500a5aa5f_0_79"/>
          <p:cNvCxnSpPr>
            <a:stCxn id="514" idx="3"/>
            <a:endCxn id="529"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34" name="Google Shape;534;g27500a5aa5f_0_79"/>
          <p:cNvCxnSpPr>
            <a:stCxn id="515" idx="3"/>
            <a:endCxn id="529"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35" name="Google Shape;535;g27500a5aa5f_0_79"/>
          <p:cNvCxnSpPr>
            <a:stCxn id="513" idx="3"/>
            <a:endCxn id="529"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536" name="Google Shape;536;g27500a5aa5f_0_79"/>
          <p:cNvPicPr preferRelativeResize="0"/>
          <p:nvPr/>
        </p:nvPicPr>
        <p:blipFill rotWithShape="1">
          <a:blip r:embed="rId4">
            <a:alphaModFix/>
          </a:blip>
          <a:srcRect b="0" l="0" r="0" t="0"/>
          <a:stretch/>
        </p:blipFill>
        <p:spPr>
          <a:xfrm>
            <a:off x="5876910" y="4960760"/>
            <a:ext cx="461700" cy="461700"/>
          </a:xfrm>
          <a:prstGeom prst="rect">
            <a:avLst/>
          </a:prstGeom>
          <a:noFill/>
          <a:ln>
            <a:noFill/>
          </a:ln>
        </p:spPr>
      </p:pic>
      <p:sp>
        <p:nvSpPr>
          <p:cNvPr id="537" name="Google Shape;537;g27500a5aa5f_0_79"/>
          <p:cNvSpPr/>
          <p:nvPr/>
        </p:nvSpPr>
        <p:spPr>
          <a:xfrm rot="5400000">
            <a:off x="4892575" y="55258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g27500a5aa5f_0_79"/>
          <p:cNvSpPr/>
          <p:nvPr/>
        </p:nvSpPr>
        <p:spPr>
          <a:xfrm>
            <a:off x="3001475"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27500a5aa5f_0_79"/>
          <p:cNvSpPr/>
          <p:nvPr/>
        </p:nvSpPr>
        <p:spPr>
          <a:xfrm>
            <a:off x="3001475" y="59187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g27500a5aa5f_0_79"/>
          <p:cNvSpPr/>
          <p:nvPr/>
        </p:nvSpPr>
        <p:spPr>
          <a:xfrm>
            <a:off x="3487250"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g27500a5aa5f_0_79"/>
          <p:cNvSpPr/>
          <p:nvPr/>
        </p:nvSpPr>
        <p:spPr>
          <a:xfrm>
            <a:off x="3973025" y="57962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2" name="Google Shape;542;g27500a5aa5f_0_79"/>
          <p:cNvCxnSpPr>
            <a:stCxn id="538" idx="3"/>
            <a:endCxn id="540" idx="1"/>
          </p:cNvCxnSpPr>
          <p:nvPr/>
        </p:nvCxnSpPr>
        <p:spPr>
          <a:xfrm>
            <a:off x="3178775" y="55692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43" name="Google Shape;543;g27500a5aa5f_0_79"/>
          <p:cNvCxnSpPr>
            <a:stCxn id="539" idx="3"/>
            <a:endCxn id="541" idx="1"/>
          </p:cNvCxnSpPr>
          <p:nvPr/>
        </p:nvCxnSpPr>
        <p:spPr>
          <a:xfrm flipH="1" rot="10800000">
            <a:off x="3178775" y="58849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544" name="Google Shape;544;g27500a5aa5f_0_79"/>
          <p:cNvCxnSpPr>
            <a:stCxn id="540" idx="3"/>
            <a:endCxn id="541" idx="1"/>
          </p:cNvCxnSpPr>
          <p:nvPr/>
        </p:nvCxnSpPr>
        <p:spPr>
          <a:xfrm>
            <a:off x="3664550" y="55692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545" name="Google Shape;545;g27500a5aa5f_0_79"/>
          <p:cNvCxnSpPr>
            <a:stCxn id="514" idx="3"/>
            <a:endCxn id="538" idx="1"/>
          </p:cNvCxnSpPr>
          <p:nvPr/>
        </p:nvCxnSpPr>
        <p:spPr>
          <a:xfrm>
            <a:off x="1964350" y="2600791"/>
            <a:ext cx="1037100" cy="2968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46" name="Google Shape;546;g27500a5aa5f_0_79"/>
          <p:cNvCxnSpPr>
            <a:stCxn id="515" idx="3"/>
            <a:endCxn id="539" idx="1"/>
          </p:cNvCxnSpPr>
          <p:nvPr/>
        </p:nvCxnSpPr>
        <p:spPr>
          <a:xfrm>
            <a:off x="1964350" y="2981791"/>
            <a:ext cx="1037100" cy="3025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47" name="Google Shape;547;g27500a5aa5f_0_79"/>
          <p:cNvCxnSpPr>
            <a:stCxn id="513" idx="3"/>
            <a:endCxn id="539" idx="1"/>
          </p:cNvCxnSpPr>
          <p:nvPr/>
        </p:nvCxnSpPr>
        <p:spPr>
          <a:xfrm>
            <a:off x="1916462" y="3432888"/>
            <a:ext cx="1085100" cy="25746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548" name="Google Shape;548;g27500a5aa5f_0_79"/>
          <p:cNvCxnSpPr>
            <a:stCxn id="541" idx="3"/>
            <a:endCxn id="537" idx="3"/>
          </p:cNvCxnSpPr>
          <p:nvPr/>
        </p:nvCxnSpPr>
        <p:spPr>
          <a:xfrm flipH="1" rot="10800000">
            <a:off x="4150325" y="57271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549" name="Google Shape;549;g27500a5aa5f_0_79"/>
          <p:cNvCxnSpPr>
            <a:stCxn id="537" idx="1"/>
            <a:endCxn id="536" idx="1"/>
          </p:cNvCxnSpPr>
          <p:nvPr/>
        </p:nvCxnSpPr>
        <p:spPr>
          <a:xfrm flipH="1" rot="10800000">
            <a:off x="5208025" y="51915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550" name="Google Shape;550;g27500a5aa5f_0_79"/>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551" name="Google Shape;551;g27500a5aa5f_0_79"/>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552" name="Google Shape;552;g27500a5aa5f_0_79"/>
          <p:cNvCxnSpPr>
            <a:endCxn id="536" idx="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553" name="Google Shape;553;g27500a5aa5f_0_79"/>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554" name="Google Shape;554;g27500a5aa5f_0_79"/>
          <p:cNvCxnSpPr>
            <a:stCxn id="514" idx="3"/>
            <a:endCxn id="550"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55" name="Google Shape;555;g27500a5aa5f_0_79"/>
          <p:cNvCxnSpPr>
            <a:stCxn id="515" idx="3"/>
            <a:endCxn id="550"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556" name="Google Shape;556;g27500a5aa5f_0_79"/>
          <p:cNvCxnSpPr>
            <a:stCxn id="513" idx="3"/>
            <a:endCxn id="550"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557" name="Google Shape;557;g27500a5aa5f_0_79"/>
          <p:cNvSpPr/>
          <p:nvPr/>
        </p:nvSpPr>
        <p:spPr>
          <a:xfrm>
            <a:off x="7150813" y="3385601"/>
            <a:ext cx="1482600" cy="1398900"/>
          </a:xfrm>
          <a:prstGeom prst="rect">
            <a:avLst/>
          </a:prstGeom>
          <a:noFill/>
          <a:ln cap="flat" cmpd="sng" w="9525">
            <a:solidFill>
              <a:srgbClr val="6F6F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g27500a5aa5f_0_79"/>
          <p:cNvSpPr txBox="1"/>
          <p:nvPr/>
        </p:nvSpPr>
        <p:spPr>
          <a:xfrm>
            <a:off x="6877200" y="1574050"/>
            <a:ext cx="21021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Serving</a:t>
            </a:r>
            <a:endParaRPr b="0" i="0" sz="1200" u="none" cap="none" strike="noStrike">
              <a:solidFill>
                <a:srgbClr val="000000"/>
              </a:solidFill>
              <a:latin typeface="Barlow"/>
              <a:ea typeface="Barlow"/>
              <a:cs typeface="Barlow"/>
              <a:sym typeface="Barlow"/>
            </a:endParaRPr>
          </a:p>
        </p:txBody>
      </p:sp>
      <p:grpSp>
        <p:nvGrpSpPr>
          <p:cNvPr id="559" name="Google Shape;559;g27500a5aa5f_0_79"/>
          <p:cNvGrpSpPr/>
          <p:nvPr/>
        </p:nvGrpSpPr>
        <p:grpSpPr>
          <a:xfrm>
            <a:off x="8063874" y="3595446"/>
            <a:ext cx="398611" cy="229112"/>
            <a:chOff x="4976975" y="2373743"/>
            <a:chExt cx="662475" cy="380775"/>
          </a:xfrm>
        </p:grpSpPr>
        <p:pic>
          <p:nvPicPr>
            <p:cNvPr id="560" name="Google Shape;560;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61" name="Google Shape;561;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62" name="Google Shape;562;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63" name="Google Shape;563;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64" name="Google Shape;564;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65" name="Google Shape;565;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66" name="Google Shape;566;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grpSp>
        <p:nvGrpSpPr>
          <p:cNvPr id="567" name="Google Shape;567;g27500a5aa5f_0_79"/>
          <p:cNvGrpSpPr/>
          <p:nvPr/>
        </p:nvGrpSpPr>
        <p:grpSpPr>
          <a:xfrm>
            <a:off x="7767052" y="4357446"/>
            <a:ext cx="398611" cy="229112"/>
            <a:chOff x="4976975" y="2373743"/>
            <a:chExt cx="662475" cy="380775"/>
          </a:xfrm>
        </p:grpSpPr>
        <p:pic>
          <p:nvPicPr>
            <p:cNvPr id="568" name="Google Shape;568;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69" name="Google Shape;569;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70" name="Google Shape;570;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71" name="Google Shape;571;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72" name="Google Shape;572;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73" name="Google Shape;573;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74" name="Google Shape;574;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cxnSp>
        <p:nvCxnSpPr>
          <p:cNvPr id="575" name="Google Shape;575;g27500a5aa5f_0_79"/>
          <p:cNvCxnSpPr>
            <a:stCxn id="510" idx="3"/>
            <a:endCxn id="560" idx="1"/>
          </p:cNvCxnSpPr>
          <p:nvPr/>
        </p:nvCxnSpPr>
        <p:spPr>
          <a:xfrm>
            <a:off x="6338610" y="3134210"/>
            <a:ext cx="1805100" cy="5757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576" name="Google Shape;576;g27500a5aa5f_0_79"/>
          <p:cNvCxnSpPr>
            <a:stCxn id="536" idx="3"/>
            <a:endCxn id="568" idx="1"/>
          </p:cNvCxnSpPr>
          <p:nvPr/>
        </p:nvCxnSpPr>
        <p:spPr>
          <a:xfrm flipH="1" rot="10800000">
            <a:off x="6338610" y="4471910"/>
            <a:ext cx="1508400" cy="719700"/>
          </a:xfrm>
          <a:prstGeom prst="curvedConnector3">
            <a:avLst>
              <a:gd fmla="val 49997" name="adj1"/>
            </a:avLst>
          </a:prstGeom>
          <a:noFill/>
          <a:ln cap="flat" cmpd="sng" w="9525">
            <a:solidFill>
              <a:srgbClr val="B6B6B6"/>
            </a:solidFill>
            <a:prstDash val="solid"/>
            <a:round/>
            <a:headEnd len="sm" w="sm" type="none"/>
            <a:tailEnd len="med" w="med" type="triangle"/>
          </a:ln>
        </p:spPr>
      </p:cxnSp>
      <p:grpSp>
        <p:nvGrpSpPr>
          <p:cNvPr id="577" name="Google Shape;577;g27500a5aa5f_0_79"/>
          <p:cNvGrpSpPr/>
          <p:nvPr/>
        </p:nvGrpSpPr>
        <p:grpSpPr>
          <a:xfrm>
            <a:off x="7357177" y="3937008"/>
            <a:ext cx="398611" cy="229112"/>
            <a:chOff x="4976975" y="2373743"/>
            <a:chExt cx="662475" cy="380775"/>
          </a:xfrm>
        </p:grpSpPr>
        <p:pic>
          <p:nvPicPr>
            <p:cNvPr id="578" name="Google Shape;578;g27500a5aa5f_0_79"/>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579" name="Google Shape;579;g27500a5aa5f_0_79"/>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580" name="Google Shape;580;g27500a5aa5f_0_79"/>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581" name="Google Shape;581;g27500a5aa5f_0_79"/>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582" name="Google Shape;582;g27500a5aa5f_0_79"/>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583" name="Google Shape;583;g27500a5aa5f_0_79"/>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584" name="Google Shape;584;g27500a5aa5f_0_79"/>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sp>
        <p:nvSpPr>
          <p:cNvPr id="585" name="Google Shape;585;g27500a5aa5f_0_79"/>
          <p:cNvSpPr txBox="1"/>
          <p:nvPr/>
        </p:nvSpPr>
        <p:spPr>
          <a:xfrm>
            <a:off x="9133175" y="1574050"/>
            <a:ext cx="21498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Client</a:t>
            </a:r>
            <a:endParaRPr b="0" i="0" sz="1200" u="none" cap="none" strike="noStrike">
              <a:solidFill>
                <a:srgbClr val="000000"/>
              </a:solidFill>
              <a:latin typeface="Barlow"/>
              <a:ea typeface="Barlow"/>
              <a:cs typeface="Barlow"/>
              <a:sym typeface="Barlow"/>
            </a:endParaRPr>
          </a:p>
        </p:txBody>
      </p:sp>
      <p:pic>
        <p:nvPicPr>
          <p:cNvPr id="586" name="Google Shape;586;g27500a5aa5f_0_79"/>
          <p:cNvPicPr preferRelativeResize="0"/>
          <p:nvPr/>
        </p:nvPicPr>
        <p:blipFill rotWithShape="1">
          <a:blip r:embed="rId10">
            <a:alphaModFix/>
          </a:blip>
          <a:srcRect b="0" l="0" r="0" t="0"/>
          <a:stretch/>
        </p:blipFill>
        <p:spPr>
          <a:xfrm>
            <a:off x="10799673" y="3498849"/>
            <a:ext cx="461700" cy="461700"/>
          </a:xfrm>
          <a:prstGeom prst="rect">
            <a:avLst/>
          </a:prstGeom>
          <a:noFill/>
          <a:ln>
            <a:noFill/>
          </a:ln>
        </p:spPr>
      </p:pic>
      <p:sp>
        <p:nvSpPr>
          <p:cNvPr id="587" name="Google Shape;587;g27500a5aa5f_0_79"/>
          <p:cNvSpPr/>
          <p:nvPr/>
        </p:nvSpPr>
        <p:spPr>
          <a:xfrm flipH="1">
            <a:off x="1016013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g27500a5aa5f_0_79"/>
          <p:cNvSpPr/>
          <p:nvPr/>
        </p:nvSpPr>
        <p:spPr>
          <a:xfrm flipH="1">
            <a:off x="10160133" y="3804972"/>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7500a5aa5f_0_79"/>
          <p:cNvSpPr/>
          <p:nvPr/>
        </p:nvSpPr>
        <p:spPr>
          <a:xfrm flipH="1">
            <a:off x="992987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7500a5aa5f_0_79"/>
          <p:cNvSpPr/>
          <p:nvPr/>
        </p:nvSpPr>
        <p:spPr>
          <a:xfrm flipH="1">
            <a:off x="9699613" y="3746930"/>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91" name="Google Shape;591;g27500a5aa5f_0_79"/>
          <p:cNvCxnSpPr>
            <a:stCxn id="587" idx="3"/>
            <a:endCxn id="589" idx="1"/>
          </p:cNvCxnSpPr>
          <p:nvPr/>
        </p:nvCxnSpPr>
        <p:spPr>
          <a:xfrm flipH="1">
            <a:off x="10013733" y="363928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592" name="Google Shape;592;g27500a5aa5f_0_79"/>
          <p:cNvCxnSpPr>
            <a:stCxn id="588" idx="3"/>
            <a:endCxn id="590" idx="1"/>
          </p:cNvCxnSpPr>
          <p:nvPr/>
        </p:nvCxnSpPr>
        <p:spPr>
          <a:xfrm rot="10800000">
            <a:off x="9783633" y="3789072"/>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593" name="Google Shape;593;g27500a5aa5f_0_79"/>
          <p:cNvCxnSpPr>
            <a:stCxn id="589" idx="3"/>
            <a:endCxn id="590" idx="1"/>
          </p:cNvCxnSpPr>
          <p:nvPr/>
        </p:nvCxnSpPr>
        <p:spPr>
          <a:xfrm flipH="1">
            <a:off x="9783473" y="363928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594" name="Google Shape;594;g27500a5aa5f_0_79"/>
          <p:cNvCxnSpPr>
            <a:endCxn id="587" idx="1"/>
          </p:cNvCxnSpPr>
          <p:nvPr/>
        </p:nvCxnSpPr>
        <p:spPr>
          <a:xfrm flipH="1">
            <a:off x="10244133" y="353248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5" name="Google Shape;595;g27500a5aa5f_0_79"/>
          <p:cNvCxnSpPr>
            <a:endCxn id="588" idx="1"/>
          </p:cNvCxnSpPr>
          <p:nvPr/>
        </p:nvCxnSpPr>
        <p:spPr>
          <a:xfrm flipH="1">
            <a:off x="10244133" y="3713172"/>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6" name="Google Shape;596;g27500a5aa5f_0_79"/>
          <p:cNvCxnSpPr>
            <a:endCxn id="588" idx="1"/>
          </p:cNvCxnSpPr>
          <p:nvPr/>
        </p:nvCxnSpPr>
        <p:spPr>
          <a:xfrm rot="10800000">
            <a:off x="10244133" y="3846972"/>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597" name="Google Shape;597;g27500a5aa5f_0_79"/>
          <p:cNvCxnSpPr>
            <a:stCxn id="590" idx="3"/>
          </p:cNvCxnSpPr>
          <p:nvPr/>
        </p:nvCxnSpPr>
        <p:spPr>
          <a:xfrm rot="10800000">
            <a:off x="9461113" y="3714230"/>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pic>
        <p:nvPicPr>
          <p:cNvPr id="598" name="Google Shape;598;g27500a5aa5f_0_79"/>
          <p:cNvPicPr preferRelativeResize="0"/>
          <p:nvPr/>
        </p:nvPicPr>
        <p:blipFill rotWithShape="1">
          <a:blip r:embed="rId10">
            <a:alphaModFix/>
          </a:blip>
          <a:srcRect b="0" l="0" r="0" t="0"/>
          <a:stretch/>
        </p:blipFill>
        <p:spPr>
          <a:xfrm>
            <a:off x="10799673" y="4246649"/>
            <a:ext cx="461700" cy="461700"/>
          </a:xfrm>
          <a:prstGeom prst="rect">
            <a:avLst/>
          </a:prstGeom>
          <a:noFill/>
          <a:ln>
            <a:noFill/>
          </a:ln>
        </p:spPr>
      </p:pic>
      <p:sp>
        <p:nvSpPr>
          <p:cNvPr id="599" name="Google Shape;599;g27500a5aa5f_0_79"/>
          <p:cNvSpPr/>
          <p:nvPr/>
        </p:nvSpPr>
        <p:spPr>
          <a:xfrm flipH="1">
            <a:off x="1016013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g27500a5aa5f_0_79"/>
          <p:cNvSpPr/>
          <p:nvPr/>
        </p:nvSpPr>
        <p:spPr>
          <a:xfrm flipH="1">
            <a:off x="10160133" y="4571123"/>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7500a5aa5f_0_79"/>
          <p:cNvSpPr/>
          <p:nvPr/>
        </p:nvSpPr>
        <p:spPr>
          <a:xfrm flipH="1">
            <a:off x="992987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g27500a5aa5f_0_79"/>
          <p:cNvSpPr/>
          <p:nvPr/>
        </p:nvSpPr>
        <p:spPr>
          <a:xfrm flipH="1">
            <a:off x="9699613" y="4513081"/>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3" name="Google Shape;603;g27500a5aa5f_0_79"/>
          <p:cNvCxnSpPr>
            <a:stCxn id="599" idx="3"/>
            <a:endCxn id="601" idx="1"/>
          </p:cNvCxnSpPr>
          <p:nvPr/>
        </p:nvCxnSpPr>
        <p:spPr>
          <a:xfrm flipH="1">
            <a:off x="10013733" y="440543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604" name="Google Shape;604;g27500a5aa5f_0_79"/>
          <p:cNvCxnSpPr>
            <a:stCxn id="600" idx="3"/>
            <a:endCxn id="602" idx="1"/>
          </p:cNvCxnSpPr>
          <p:nvPr/>
        </p:nvCxnSpPr>
        <p:spPr>
          <a:xfrm rot="10800000">
            <a:off x="9783633" y="4555223"/>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605" name="Google Shape;605;g27500a5aa5f_0_79"/>
          <p:cNvCxnSpPr>
            <a:stCxn id="601" idx="3"/>
            <a:endCxn id="602" idx="1"/>
          </p:cNvCxnSpPr>
          <p:nvPr/>
        </p:nvCxnSpPr>
        <p:spPr>
          <a:xfrm flipH="1">
            <a:off x="9783473" y="440543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606" name="Google Shape;606;g27500a5aa5f_0_79"/>
          <p:cNvCxnSpPr>
            <a:endCxn id="599" idx="1"/>
          </p:cNvCxnSpPr>
          <p:nvPr/>
        </p:nvCxnSpPr>
        <p:spPr>
          <a:xfrm flipH="1">
            <a:off x="10244133" y="429863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7" name="Google Shape;607;g27500a5aa5f_0_79"/>
          <p:cNvCxnSpPr>
            <a:endCxn id="600" idx="1"/>
          </p:cNvCxnSpPr>
          <p:nvPr/>
        </p:nvCxnSpPr>
        <p:spPr>
          <a:xfrm flipH="1">
            <a:off x="10244133" y="4479323"/>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8" name="Google Shape;608;g27500a5aa5f_0_79"/>
          <p:cNvCxnSpPr>
            <a:endCxn id="600" idx="1"/>
          </p:cNvCxnSpPr>
          <p:nvPr/>
        </p:nvCxnSpPr>
        <p:spPr>
          <a:xfrm rot="10800000">
            <a:off x="10244133" y="4613123"/>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09" name="Google Shape;609;g27500a5aa5f_0_79"/>
          <p:cNvCxnSpPr>
            <a:stCxn id="602" idx="3"/>
          </p:cNvCxnSpPr>
          <p:nvPr/>
        </p:nvCxnSpPr>
        <p:spPr>
          <a:xfrm rot="10800000">
            <a:off x="9461113" y="4480381"/>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610" name="Google Shape;610;g27500a5aa5f_0_79"/>
          <p:cNvCxnSpPr/>
          <p:nvPr/>
        </p:nvCxnSpPr>
        <p:spPr>
          <a:xfrm flipH="1">
            <a:off x="8372963" y="3727089"/>
            <a:ext cx="1087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cxnSp>
        <p:nvCxnSpPr>
          <p:cNvPr id="611" name="Google Shape;611;g27500a5aa5f_0_79"/>
          <p:cNvCxnSpPr/>
          <p:nvPr/>
        </p:nvCxnSpPr>
        <p:spPr>
          <a:xfrm flipH="1">
            <a:off x="8075963" y="4489089"/>
            <a:ext cx="1384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g27500a5aa5f_0_191"/>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Development</a:t>
            </a:r>
            <a:endParaRPr/>
          </a:p>
        </p:txBody>
      </p:sp>
      <p:pic>
        <p:nvPicPr>
          <p:cNvPr id="618" name="Google Shape;618;g27500a5aa5f_0_191"/>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619" name="Google Shape;619;g27500a5aa5f_0_191"/>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620" name="Google Shape;620;g27500a5aa5f_0_191"/>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621" name="Google Shape;621;g27500a5aa5f_0_191"/>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622" name="Google Shape;622;g27500a5aa5f_0_191"/>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623" name="Google Shape;623;g27500a5aa5f_0_191"/>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624" name="Google Shape;624;g27500a5aa5f_0_191"/>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7500a5aa5f_0_191"/>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6" name="Google Shape;626;g27500a5aa5f_0_191"/>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627" name="Google Shape;627;g27500a5aa5f_0_191"/>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628" name="Google Shape;628;g27500a5aa5f_0_191"/>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629" name="Google Shape;629;g27500a5aa5f_0_191"/>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g27500a5aa5f_0_191"/>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g27500a5aa5f_0_191"/>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g27500a5aa5f_0_191"/>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33" name="Google Shape;633;g27500a5aa5f_0_191"/>
          <p:cNvCxnSpPr>
            <a:stCxn id="629" idx="3"/>
            <a:endCxn id="631"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34" name="Google Shape;634;g27500a5aa5f_0_191"/>
          <p:cNvCxnSpPr>
            <a:stCxn id="630" idx="3"/>
            <a:endCxn id="632"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35" name="Google Shape;635;g27500a5aa5f_0_191"/>
          <p:cNvCxnSpPr>
            <a:stCxn id="631" idx="3"/>
            <a:endCxn id="632"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36" name="Google Shape;636;g27500a5aa5f_0_191"/>
          <p:cNvCxnSpPr>
            <a:stCxn id="627" idx="3"/>
            <a:endCxn id="629"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37" name="Google Shape;637;g27500a5aa5f_0_191"/>
          <p:cNvCxnSpPr>
            <a:stCxn id="628" idx="3"/>
            <a:endCxn id="630"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38" name="Google Shape;638;g27500a5aa5f_0_191"/>
          <p:cNvCxnSpPr>
            <a:stCxn id="626" idx="3"/>
            <a:endCxn id="630"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639" name="Google Shape;639;g27500a5aa5f_0_191"/>
          <p:cNvCxnSpPr>
            <a:stCxn id="632" idx="3"/>
            <a:endCxn id="624"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640" name="Google Shape;640;g27500a5aa5f_0_191"/>
          <p:cNvCxnSpPr>
            <a:stCxn id="624" idx="1"/>
            <a:endCxn id="623"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641" name="Google Shape;641;g27500a5aa5f_0_191"/>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642" name="Google Shape;642;g27500a5aa5f_0_191"/>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643" name="Google Shape;643;g27500a5aa5f_0_191"/>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644" name="Google Shape;644;g27500a5aa5f_0_191"/>
          <p:cNvCxnSpPr>
            <a:endCxn id="623"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645" name="Google Shape;645;g27500a5aa5f_0_191"/>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646" name="Google Shape;646;g27500a5aa5f_0_191"/>
          <p:cNvCxnSpPr>
            <a:stCxn id="627" idx="3"/>
            <a:endCxn id="642"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47" name="Google Shape;647;g27500a5aa5f_0_191"/>
          <p:cNvCxnSpPr>
            <a:stCxn id="628" idx="3"/>
            <a:endCxn id="642"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48" name="Google Shape;648;g27500a5aa5f_0_191"/>
          <p:cNvCxnSpPr>
            <a:stCxn id="626" idx="3"/>
            <a:endCxn id="642"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649" name="Google Shape;649;g27500a5aa5f_0_191"/>
          <p:cNvPicPr preferRelativeResize="0"/>
          <p:nvPr/>
        </p:nvPicPr>
        <p:blipFill rotWithShape="1">
          <a:blip r:embed="rId4">
            <a:alphaModFix/>
          </a:blip>
          <a:srcRect b="0" l="0" r="0" t="0"/>
          <a:stretch/>
        </p:blipFill>
        <p:spPr>
          <a:xfrm>
            <a:off x="5876910" y="4922660"/>
            <a:ext cx="461700" cy="461700"/>
          </a:xfrm>
          <a:prstGeom prst="rect">
            <a:avLst/>
          </a:prstGeom>
          <a:noFill/>
          <a:ln>
            <a:noFill/>
          </a:ln>
        </p:spPr>
      </p:pic>
      <p:sp>
        <p:nvSpPr>
          <p:cNvPr id="650" name="Google Shape;650;g27500a5aa5f_0_191"/>
          <p:cNvSpPr/>
          <p:nvPr/>
        </p:nvSpPr>
        <p:spPr>
          <a:xfrm rot="5400000">
            <a:off x="4892575" y="54877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7500a5aa5f_0_191"/>
          <p:cNvSpPr/>
          <p:nvPr/>
        </p:nvSpPr>
        <p:spPr>
          <a:xfrm>
            <a:off x="3001475" y="54424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27500a5aa5f_0_191"/>
          <p:cNvSpPr/>
          <p:nvPr/>
        </p:nvSpPr>
        <p:spPr>
          <a:xfrm>
            <a:off x="3001475" y="58806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27500a5aa5f_0_191"/>
          <p:cNvSpPr/>
          <p:nvPr/>
        </p:nvSpPr>
        <p:spPr>
          <a:xfrm>
            <a:off x="3487250" y="54424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7500a5aa5f_0_191"/>
          <p:cNvSpPr/>
          <p:nvPr/>
        </p:nvSpPr>
        <p:spPr>
          <a:xfrm>
            <a:off x="3973025" y="5758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5" name="Google Shape;655;g27500a5aa5f_0_191"/>
          <p:cNvCxnSpPr>
            <a:stCxn id="651" idx="3"/>
            <a:endCxn id="653" idx="1"/>
          </p:cNvCxnSpPr>
          <p:nvPr/>
        </p:nvCxnSpPr>
        <p:spPr>
          <a:xfrm>
            <a:off x="3178775" y="55311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56" name="Google Shape;656;g27500a5aa5f_0_191"/>
          <p:cNvCxnSpPr>
            <a:stCxn id="652" idx="3"/>
            <a:endCxn id="654" idx="1"/>
          </p:cNvCxnSpPr>
          <p:nvPr/>
        </p:nvCxnSpPr>
        <p:spPr>
          <a:xfrm flipH="1" rot="10800000">
            <a:off x="3178775" y="58468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57" name="Google Shape;657;g27500a5aa5f_0_191"/>
          <p:cNvCxnSpPr>
            <a:stCxn id="653" idx="3"/>
            <a:endCxn id="654" idx="1"/>
          </p:cNvCxnSpPr>
          <p:nvPr/>
        </p:nvCxnSpPr>
        <p:spPr>
          <a:xfrm>
            <a:off x="3664550" y="55311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58" name="Google Shape;658;g27500a5aa5f_0_191"/>
          <p:cNvCxnSpPr>
            <a:stCxn id="627" idx="3"/>
            <a:endCxn id="651" idx="1"/>
          </p:cNvCxnSpPr>
          <p:nvPr/>
        </p:nvCxnSpPr>
        <p:spPr>
          <a:xfrm>
            <a:off x="1964350" y="2600791"/>
            <a:ext cx="1037100" cy="29304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59" name="Google Shape;659;g27500a5aa5f_0_191"/>
          <p:cNvCxnSpPr>
            <a:stCxn id="628" idx="3"/>
            <a:endCxn id="652" idx="1"/>
          </p:cNvCxnSpPr>
          <p:nvPr/>
        </p:nvCxnSpPr>
        <p:spPr>
          <a:xfrm>
            <a:off x="1964350" y="2981791"/>
            <a:ext cx="1037100" cy="29874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660" name="Google Shape;660;g27500a5aa5f_0_191"/>
          <p:cNvCxnSpPr>
            <a:stCxn id="626" idx="3"/>
            <a:endCxn id="652" idx="1"/>
          </p:cNvCxnSpPr>
          <p:nvPr/>
        </p:nvCxnSpPr>
        <p:spPr>
          <a:xfrm>
            <a:off x="1916462" y="3432888"/>
            <a:ext cx="1085100" cy="25365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661" name="Google Shape;661;g27500a5aa5f_0_191"/>
          <p:cNvCxnSpPr>
            <a:stCxn id="654" idx="3"/>
            <a:endCxn id="650" idx="3"/>
          </p:cNvCxnSpPr>
          <p:nvPr/>
        </p:nvCxnSpPr>
        <p:spPr>
          <a:xfrm flipH="1" rot="10800000">
            <a:off x="4150325" y="56890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662" name="Google Shape;662;g27500a5aa5f_0_191"/>
          <p:cNvCxnSpPr>
            <a:stCxn id="650" idx="1"/>
            <a:endCxn id="649" idx="1"/>
          </p:cNvCxnSpPr>
          <p:nvPr/>
        </p:nvCxnSpPr>
        <p:spPr>
          <a:xfrm flipH="1" rot="10800000">
            <a:off x="5208025" y="51534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663" name="Google Shape;663;g27500a5aa5f_0_191"/>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664" name="Google Shape;664;g27500a5aa5f_0_191"/>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665" name="Google Shape;665;g27500a5aa5f_0_19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666" name="Google Shape;666;g27500a5aa5f_0_191"/>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667" name="Google Shape;667;g27500a5aa5f_0_191"/>
          <p:cNvCxnSpPr>
            <a:stCxn id="627" idx="3"/>
            <a:endCxn id="663"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68" name="Google Shape;668;g27500a5aa5f_0_191"/>
          <p:cNvCxnSpPr>
            <a:stCxn id="628" idx="3"/>
            <a:endCxn id="663"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669" name="Google Shape;669;g27500a5aa5f_0_191"/>
          <p:cNvCxnSpPr>
            <a:stCxn id="626" idx="3"/>
            <a:endCxn id="663"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670" name="Google Shape;670;g27500a5aa5f_0_191"/>
          <p:cNvSpPr/>
          <p:nvPr/>
        </p:nvSpPr>
        <p:spPr>
          <a:xfrm>
            <a:off x="2716750" y="2170975"/>
            <a:ext cx="1655400" cy="19404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27500a5aa5f_0_191"/>
          <p:cNvSpPr/>
          <p:nvPr/>
        </p:nvSpPr>
        <p:spPr>
          <a:xfrm>
            <a:off x="2716800" y="4267825"/>
            <a:ext cx="1655400" cy="19404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g27500a5aa5f_0_191"/>
          <p:cNvSpPr/>
          <p:nvPr/>
        </p:nvSpPr>
        <p:spPr>
          <a:xfrm>
            <a:off x="6303900" y="5991700"/>
            <a:ext cx="2446800" cy="361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US">
                <a:solidFill>
                  <a:srgbClr val="FFFFFF"/>
                </a:solidFill>
                <a:latin typeface="Barlow"/>
                <a:ea typeface="Barlow"/>
                <a:cs typeface="Barlow"/>
                <a:sym typeface="Barlow"/>
              </a:rPr>
              <a:t>No Reuse of Features</a:t>
            </a:r>
            <a:endParaRPr b="1" i="0" sz="1400" u="none" cap="none" strike="noStrike">
              <a:solidFill>
                <a:srgbClr val="FFFFFF"/>
              </a:solidFill>
              <a:latin typeface="Barlow"/>
              <a:ea typeface="Barlow"/>
              <a:cs typeface="Barlow"/>
              <a:sym typeface="Barlow"/>
            </a:endParaRPr>
          </a:p>
        </p:txBody>
      </p:sp>
      <p:cxnSp>
        <p:nvCxnSpPr>
          <p:cNvPr id="673" name="Google Shape;673;g27500a5aa5f_0_191"/>
          <p:cNvCxnSpPr/>
          <p:nvPr/>
        </p:nvCxnSpPr>
        <p:spPr>
          <a:xfrm rot="10800000">
            <a:off x="4383595" y="6034678"/>
            <a:ext cx="2008500" cy="246300"/>
          </a:xfrm>
          <a:prstGeom prst="straightConnector1">
            <a:avLst/>
          </a:prstGeom>
          <a:noFill/>
          <a:ln cap="flat" cmpd="sng" w="19050">
            <a:solidFill>
              <a:schemeClr val="accent2"/>
            </a:solidFill>
            <a:prstDash val="solid"/>
            <a:round/>
            <a:headEnd len="sm" w="sm" type="none"/>
            <a:tailEnd len="med" w="med" type="triangle"/>
          </a:ln>
        </p:spPr>
      </p:cxnSp>
      <p:cxnSp>
        <p:nvCxnSpPr>
          <p:cNvPr id="674" name="Google Shape;674;g27500a5aa5f_0_191"/>
          <p:cNvCxnSpPr/>
          <p:nvPr/>
        </p:nvCxnSpPr>
        <p:spPr>
          <a:xfrm rot="10800000">
            <a:off x="4383595" y="4084044"/>
            <a:ext cx="2121600" cy="2164500"/>
          </a:xfrm>
          <a:prstGeom prst="straightConnector1">
            <a:avLst/>
          </a:prstGeom>
          <a:noFill/>
          <a:ln cap="flat" cmpd="sng" w="19050">
            <a:solidFill>
              <a:schemeClr val="accent2"/>
            </a:solidFill>
            <a:prstDash val="solid"/>
            <a:round/>
            <a:headEnd len="sm" w="sm" type="none"/>
            <a:tailEnd len="med" w="med" type="triangle"/>
          </a:ln>
        </p:spPr>
      </p:cxnSp>
      <p:sp>
        <p:nvSpPr>
          <p:cNvPr id="675" name="Google Shape;675;g27500a5aa5f_0_191"/>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Challenge #1: No Reuse of Features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27500a5aa5f_0_254"/>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Development </a:t>
            </a:r>
            <a:endParaRPr/>
          </a:p>
        </p:txBody>
      </p:sp>
      <p:pic>
        <p:nvPicPr>
          <p:cNvPr id="682" name="Google Shape;682;g27500a5aa5f_0_254"/>
          <p:cNvPicPr preferRelativeResize="0"/>
          <p:nvPr/>
        </p:nvPicPr>
        <p:blipFill rotWithShape="1">
          <a:blip r:embed="rId3">
            <a:alphaModFix/>
          </a:blip>
          <a:srcRect b="0" l="0" r="0" t="0"/>
          <a:stretch/>
        </p:blipFill>
        <p:spPr>
          <a:xfrm>
            <a:off x="3108400" y="4664849"/>
            <a:ext cx="1142025" cy="447300"/>
          </a:xfrm>
          <a:prstGeom prst="rect">
            <a:avLst/>
          </a:prstGeom>
          <a:noFill/>
          <a:ln>
            <a:noFill/>
          </a:ln>
        </p:spPr>
      </p:pic>
      <p:pic>
        <p:nvPicPr>
          <p:cNvPr id="683" name="Google Shape;683;g27500a5aa5f_0_254"/>
          <p:cNvPicPr preferRelativeResize="0"/>
          <p:nvPr/>
        </p:nvPicPr>
        <p:blipFill rotWithShape="1">
          <a:blip r:embed="rId3">
            <a:alphaModFix/>
          </a:blip>
          <a:srcRect b="0" l="0" r="0" t="0"/>
          <a:stretch/>
        </p:blipFill>
        <p:spPr>
          <a:xfrm>
            <a:off x="3108400" y="2607449"/>
            <a:ext cx="1142025" cy="447300"/>
          </a:xfrm>
          <a:prstGeom prst="rect">
            <a:avLst/>
          </a:prstGeom>
          <a:noFill/>
          <a:ln>
            <a:noFill/>
          </a:ln>
        </p:spPr>
      </p:pic>
      <p:sp>
        <p:nvSpPr>
          <p:cNvPr id="684" name="Google Shape;684;g27500a5aa5f_0_254"/>
          <p:cNvSpPr txBox="1"/>
          <p:nvPr/>
        </p:nvSpPr>
        <p:spPr>
          <a:xfrm>
            <a:off x="1210575" y="1574050"/>
            <a:ext cx="11475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Raw Data</a:t>
            </a:r>
            <a:endParaRPr b="0" i="0" sz="1200" u="none" cap="none" strike="noStrike">
              <a:solidFill>
                <a:srgbClr val="000000"/>
              </a:solidFill>
              <a:latin typeface="Barlow"/>
              <a:ea typeface="Barlow"/>
              <a:cs typeface="Barlow"/>
              <a:sym typeface="Barlow"/>
            </a:endParaRPr>
          </a:p>
        </p:txBody>
      </p:sp>
      <p:sp>
        <p:nvSpPr>
          <p:cNvPr id="685" name="Google Shape;685;g27500a5aa5f_0_254"/>
          <p:cNvSpPr txBox="1"/>
          <p:nvPr/>
        </p:nvSpPr>
        <p:spPr>
          <a:xfrm>
            <a:off x="2511950" y="1574050"/>
            <a:ext cx="2696100" cy="430800"/>
          </a:xfrm>
          <a:prstGeom prst="rect">
            <a:avLst/>
          </a:prstGeom>
          <a:solidFill>
            <a:srgbClr val="EDEDED"/>
          </a:solidFill>
          <a:ln>
            <a:noFill/>
          </a:ln>
        </p:spPr>
        <p:txBody>
          <a:bodyPr anchorCtr="0" anchor="t" bIns="121875" lIns="121875" spcFirstLastPara="1" rIns="12187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Featurization</a:t>
            </a:r>
            <a:endParaRPr b="0" i="0" sz="1200" u="none" cap="none" strike="noStrike">
              <a:solidFill>
                <a:srgbClr val="000000"/>
              </a:solidFill>
              <a:latin typeface="Barlow"/>
              <a:ea typeface="Barlow"/>
              <a:cs typeface="Barlow"/>
              <a:sym typeface="Barlow"/>
            </a:endParaRPr>
          </a:p>
        </p:txBody>
      </p:sp>
      <p:sp>
        <p:nvSpPr>
          <p:cNvPr id="686" name="Google Shape;686;g27500a5aa5f_0_254"/>
          <p:cNvSpPr txBox="1"/>
          <p:nvPr/>
        </p:nvSpPr>
        <p:spPr>
          <a:xfrm>
            <a:off x="5361925" y="1574050"/>
            <a:ext cx="13614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Training</a:t>
            </a:r>
            <a:endParaRPr b="0" i="0" sz="1200" u="none" cap="none" strike="noStrike">
              <a:solidFill>
                <a:srgbClr val="000000"/>
              </a:solidFill>
              <a:latin typeface="Barlow"/>
              <a:ea typeface="Barlow"/>
              <a:cs typeface="Barlow"/>
              <a:sym typeface="Barlow"/>
            </a:endParaRPr>
          </a:p>
        </p:txBody>
      </p:sp>
      <p:pic>
        <p:nvPicPr>
          <p:cNvPr id="687" name="Google Shape;687;g27500a5aa5f_0_254"/>
          <p:cNvPicPr preferRelativeResize="0"/>
          <p:nvPr/>
        </p:nvPicPr>
        <p:blipFill rotWithShape="1">
          <a:blip r:embed="rId4">
            <a:alphaModFix/>
          </a:blip>
          <a:srcRect b="0" l="0" r="0" t="0"/>
          <a:stretch/>
        </p:blipFill>
        <p:spPr>
          <a:xfrm>
            <a:off x="5876910" y="2903360"/>
            <a:ext cx="461700" cy="461700"/>
          </a:xfrm>
          <a:prstGeom prst="rect">
            <a:avLst/>
          </a:prstGeom>
          <a:noFill/>
          <a:ln>
            <a:noFill/>
          </a:ln>
        </p:spPr>
      </p:pic>
      <p:sp>
        <p:nvSpPr>
          <p:cNvPr id="688" name="Google Shape;688;g27500a5aa5f_0_254"/>
          <p:cNvSpPr/>
          <p:nvPr/>
        </p:nvSpPr>
        <p:spPr>
          <a:xfrm rot="5400000">
            <a:off x="4892575" y="34684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g27500a5aa5f_0_254"/>
          <p:cNvSpPr/>
          <p:nvPr/>
        </p:nvSpPr>
        <p:spPr>
          <a:xfrm>
            <a:off x="1418641" y="3248850"/>
            <a:ext cx="546000" cy="368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0" name="Google Shape;690;g27500a5aa5f_0_254"/>
          <p:cNvPicPr preferRelativeResize="0"/>
          <p:nvPr/>
        </p:nvPicPr>
        <p:blipFill rotWithShape="1">
          <a:blip r:embed="rId5">
            <a:alphaModFix/>
          </a:blip>
          <a:srcRect b="0" l="0" r="0" t="0"/>
          <a:stretch/>
        </p:blipFill>
        <p:spPr>
          <a:xfrm>
            <a:off x="1548388" y="3248838"/>
            <a:ext cx="368075" cy="368100"/>
          </a:xfrm>
          <a:prstGeom prst="rect">
            <a:avLst/>
          </a:prstGeom>
          <a:noFill/>
          <a:ln>
            <a:noFill/>
          </a:ln>
        </p:spPr>
      </p:pic>
      <p:pic>
        <p:nvPicPr>
          <p:cNvPr id="691" name="Google Shape;691;g27500a5aa5f_0_254"/>
          <p:cNvPicPr preferRelativeResize="0"/>
          <p:nvPr/>
        </p:nvPicPr>
        <p:blipFill rotWithShape="1">
          <a:blip r:embed="rId6">
            <a:alphaModFix/>
          </a:blip>
          <a:srcRect b="0" l="0" r="0" t="0"/>
          <a:stretch/>
        </p:blipFill>
        <p:spPr>
          <a:xfrm>
            <a:off x="1500500" y="2368866"/>
            <a:ext cx="463849" cy="463849"/>
          </a:xfrm>
          <a:prstGeom prst="rect">
            <a:avLst/>
          </a:prstGeom>
          <a:noFill/>
          <a:ln>
            <a:noFill/>
          </a:ln>
        </p:spPr>
      </p:pic>
      <p:pic>
        <p:nvPicPr>
          <p:cNvPr id="692" name="Google Shape;692;g27500a5aa5f_0_254"/>
          <p:cNvPicPr preferRelativeResize="0"/>
          <p:nvPr/>
        </p:nvPicPr>
        <p:blipFill rotWithShape="1">
          <a:blip r:embed="rId6">
            <a:alphaModFix/>
          </a:blip>
          <a:srcRect b="0" l="0" r="0" t="0"/>
          <a:stretch/>
        </p:blipFill>
        <p:spPr>
          <a:xfrm>
            <a:off x="1500500" y="2749866"/>
            <a:ext cx="463849" cy="463849"/>
          </a:xfrm>
          <a:prstGeom prst="rect">
            <a:avLst/>
          </a:prstGeom>
          <a:noFill/>
          <a:ln>
            <a:noFill/>
          </a:ln>
        </p:spPr>
      </p:pic>
      <p:sp>
        <p:nvSpPr>
          <p:cNvPr id="693" name="Google Shape;693;g27500a5aa5f_0_254"/>
          <p:cNvSpPr/>
          <p:nvPr/>
        </p:nvSpPr>
        <p:spPr>
          <a:xfrm>
            <a:off x="3001475"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g27500a5aa5f_0_254"/>
          <p:cNvSpPr/>
          <p:nvPr/>
        </p:nvSpPr>
        <p:spPr>
          <a:xfrm>
            <a:off x="3001475" y="38613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7500a5aa5f_0_254"/>
          <p:cNvSpPr/>
          <p:nvPr/>
        </p:nvSpPr>
        <p:spPr>
          <a:xfrm>
            <a:off x="3487250" y="34231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g27500a5aa5f_0_254"/>
          <p:cNvSpPr/>
          <p:nvPr/>
        </p:nvSpPr>
        <p:spPr>
          <a:xfrm>
            <a:off x="3973025" y="37388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97" name="Google Shape;697;g27500a5aa5f_0_254"/>
          <p:cNvCxnSpPr>
            <a:stCxn id="693" idx="3"/>
            <a:endCxn id="695" idx="1"/>
          </p:cNvCxnSpPr>
          <p:nvPr/>
        </p:nvCxnSpPr>
        <p:spPr>
          <a:xfrm>
            <a:off x="3178775" y="35118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698" name="Google Shape;698;g27500a5aa5f_0_254"/>
          <p:cNvCxnSpPr>
            <a:stCxn id="694" idx="3"/>
            <a:endCxn id="696" idx="1"/>
          </p:cNvCxnSpPr>
          <p:nvPr/>
        </p:nvCxnSpPr>
        <p:spPr>
          <a:xfrm flipH="1" rot="10800000">
            <a:off x="3178775" y="38275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699" name="Google Shape;699;g27500a5aa5f_0_254"/>
          <p:cNvCxnSpPr>
            <a:stCxn id="695" idx="3"/>
            <a:endCxn id="696" idx="1"/>
          </p:cNvCxnSpPr>
          <p:nvPr/>
        </p:nvCxnSpPr>
        <p:spPr>
          <a:xfrm>
            <a:off x="3664550" y="35118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00" name="Google Shape;700;g27500a5aa5f_0_254"/>
          <p:cNvCxnSpPr>
            <a:stCxn id="691" idx="3"/>
            <a:endCxn id="693" idx="1"/>
          </p:cNvCxnSpPr>
          <p:nvPr/>
        </p:nvCxnSpPr>
        <p:spPr>
          <a:xfrm>
            <a:off x="1964350" y="2600791"/>
            <a:ext cx="1037100" cy="911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01" name="Google Shape;701;g27500a5aa5f_0_254"/>
          <p:cNvCxnSpPr>
            <a:stCxn id="692" idx="3"/>
            <a:endCxn id="694" idx="1"/>
          </p:cNvCxnSpPr>
          <p:nvPr/>
        </p:nvCxnSpPr>
        <p:spPr>
          <a:xfrm>
            <a:off x="1964350" y="2981791"/>
            <a:ext cx="1037100" cy="9681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02" name="Google Shape;702;g27500a5aa5f_0_254"/>
          <p:cNvCxnSpPr>
            <a:stCxn id="690" idx="3"/>
            <a:endCxn id="694" idx="1"/>
          </p:cNvCxnSpPr>
          <p:nvPr/>
        </p:nvCxnSpPr>
        <p:spPr>
          <a:xfrm>
            <a:off x="1916462" y="3432888"/>
            <a:ext cx="1085100" cy="5172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703" name="Google Shape;703;g27500a5aa5f_0_254"/>
          <p:cNvCxnSpPr>
            <a:stCxn id="696" idx="3"/>
            <a:endCxn id="688" idx="3"/>
          </p:cNvCxnSpPr>
          <p:nvPr/>
        </p:nvCxnSpPr>
        <p:spPr>
          <a:xfrm flipH="1" rot="10800000">
            <a:off x="4150325" y="36697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704" name="Google Shape;704;g27500a5aa5f_0_254"/>
          <p:cNvCxnSpPr>
            <a:stCxn id="688" idx="1"/>
            <a:endCxn id="687" idx="1"/>
          </p:cNvCxnSpPr>
          <p:nvPr/>
        </p:nvCxnSpPr>
        <p:spPr>
          <a:xfrm flipH="1" rot="10800000">
            <a:off x="5208025" y="31341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sp>
        <p:nvSpPr>
          <p:cNvPr id="705" name="Google Shape;705;g27500a5aa5f_0_254"/>
          <p:cNvSpPr txBox="1"/>
          <p:nvPr/>
        </p:nvSpPr>
        <p:spPr>
          <a:xfrm>
            <a:off x="2512050" y="1728225"/>
            <a:ext cx="2696100" cy="22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n-US" sz="900" u="none" cap="none" strike="noStrike">
                <a:solidFill>
                  <a:srgbClr val="000000"/>
                </a:solidFill>
                <a:latin typeface="Barlow"/>
                <a:ea typeface="Barlow"/>
                <a:cs typeface="Barlow"/>
                <a:sym typeface="Barlow"/>
              </a:rPr>
              <a:t>Joins, Aggregates, Transforms, etc.</a:t>
            </a:r>
            <a:endParaRPr b="0" i="0" sz="900" u="none" cap="none" strike="noStrike">
              <a:solidFill>
                <a:srgbClr val="000000"/>
              </a:solidFill>
              <a:latin typeface="Barlow"/>
              <a:ea typeface="Barlow"/>
              <a:cs typeface="Barlow"/>
              <a:sym typeface="Barlow"/>
            </a:endParaRPr>
          </a:p>
        </p:txBody>
      </p:sp>
      <p:pic>
        <p:nvPicPr>
          <p:cNvPr id="706" name="Google Shape;706;g27500a5aa5f_0_254"/>
          <p:cNvPicPr preferRelativeResize="0"/>
          <p:nvPr/>
        </p:nvPicPr>
        <p:blipFill rotWithShape="1">
          <a:blip r:embed="rId7">
            <a:alphaModFix/>
          </a:blip>
          <a:srcRect b="0" l="0" r="0" t="0"/>
          <a:stretch/>
        </p:blipFill>
        <p:spPr>
          <a:xfrm>
            <a:off x="2924913" y="2277500"/>
            <a:ext cx="356176" cy="412549"/>
          </a:xfrm>
          <a:prstGeom prst="rect">
            <a:avLst/>
          </a:prstGeom>
          <a:noFill/>
          <a:ln>
            <a:noFill/>
          </a:ln>
        </p:spPr>
      </p:pic>
      <p:pic>
        <p:nvPicPr>
          <p:cNvPr id="707" name="Google Shape;707;g27500a5aa5f_0_254"/>
          <p:cNvPicPr preferRelativeResize="0"/>
          <p:nvPr/>
        </p:nvPicPr>
        <p:blipFill rotWithShape="1">
          <a:blip r:embed="rId8">
            <a:alphaModFix/>
          </a:blip>
          <a:srcRect b="0" l="0" r="0" t="0"/>
          <a:stretch/>
        </p:blipFill>
        <p:spPr>
          <a:xfrm>
            <a:off x="3489775" y="2323763"/>
            <a:ext cx="791724" cy="319975"/>
          </a:xfrm>
          <a:prstGeom prst="rect">
            <a:avLst/>
          </a:prstGeom>
          <a:noFill/>
          <a:ln>
            <a:noFill/>
          </a:ln>
        </p:spPr>
      </p:pic>
      <p:cxnSp>
        <p:nvCxnSpPr>
          <p:cNvPr id="708" name="Google Shape;708;g27500a5aa5f_0_254"/>
          <p:cNvCxnSpPr>
            <a:endCxn id="687" idx="1"/>
          </p:cNvCxnSpPr>
          <p:nvPr/>
        </p:nvCxnSpPr>
        <p:spPr>
          <a:xfrm>
            <a:off x="4280310" y="25666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709" name="Google Shape;709;g27500a5aa5f_0_254"/>
          <p:cNvSpPr/>
          <p:nvPr/>
        </p:nvSpPr>
        <p:spPr>
          <a:xfrm>
            <a:off x="4826000" y="26313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710" name="Google Shape;710;g27500a5aa5f_0_254"/>
          <p:cNvCxnSpPr>
            <a:stCxn id="691" idx="3"/>
            <a:endCxn id="706" idx="1"/>
          </p:cNvCxnSpPr>
          <p:nvPr/>
        </p:nvCxnSpPr>
        <p:spPr>
          <a:xfrm flipH="1" rot="10800000">
            <a:off x="1964350" y="2483791"/>
            <a:ext cx="960600" cy="117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11" name="Google Shape;711;g27500a5aa5f_0_254"/>
          <p:cNvCxnSpPr>
            <a:stCxn id="692" idx="3"/>
            <a:endCxn id="706" idx="1"/>
          </p:cNvCxnSpPr>
          <p:nvPr/>
        </p:nvCxnSpPr>
        <p:spPr>
          <a:xfrm flipH="1" rot="10800000">
            <a:off x="1964350" y="2483791"/>
            <a:ext cx="960600" cy="4980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12" name="Google Shape;712;g27500a5aa5f_0_254"/>
          <p:cNvCxnSpPr>
            <a:stCxn id="690" idx="3"/>
            <a:endCxn id="706" idx="1"/>
          </p:cNvCxnSpPr>
          <p:nvPr/>
        </p:nvCxnSpPr>
        <p:spPr>
          <a:xfrm flipH="1" rot="10800000">
            <a:off x="1916462" y="2483688"/>
            <a:ext cx="1008600" cy="949200"/>
          </a:xfrm>
          <a:prstGeom prst="curvedConnector3">
            <a:avLst>
              <a:gd fmla="val 49993" name="adj1"/>
            </a:avLst>
          </a:prstGeom>
          <a:noFill/>
          <a:ln cap="flat" cmpd="sng" w="9525">
            <a:solidFill>
              <a:srgbClr val="B6B6B6"/>
            </a:solidFill>
            <a:prstDash val="solid"/>
            <a:round/>
            <a:headEnd len="sm" w="sm" type="none"/>
            <a:tailEnd len="med" w="med" type="triangle"/>
          </a:ln>
        </p:spPr>
      </p:cxnSp>
      <p:pic>
        <p:nvPicPr>
          <p:cNvPr id="713" name="Google Shape;713;g27500a5aa5f_0_254"/>
          <p:cNvPicPr preferRelativeResize="0"/>
          <p:nvPr/>
        </p:nvPicPr>
        <p:blipFill rotWithShape="1">
          <a:blip r:embed="rId4">
            <a:alphaModFix/>
          </a:blip>
          <a:srcRect b="0" l="0" r="0" t="0"/>
          <a:stretch/>
        </p:blipFill>
        <p:spPr>
          <a:xfrm>
            <a:off x="5876910" y="4960760"/>
            <a:ext cx="461700" cy="461700"/>
          </a:xfrm>
          <a:prstGeom prst="rect">
            <a:avLst/>
          </a:prstGeom>
          <a:noFill/>
          <a:ln>
            <a:noFill/>
          </a:ln>
        </p:spPr>
      </p:pic>
      <p:sp>
        <p:nvSpPr>
          <p:cNvPr id="714" name="Google Shape;714;g27500a5aa5f_0_254"/>
          <p:cNvSpPr/>
          <p:nvPr/>
        </p:nvSpPr>
        <p:spPr>
          <a:xfrm rot="5400000">
            <a:off x="4892575" y="5525850"/>
            <a:ext cx="228600" cy="402300"/>
          </a:xfrm>
          <a:prstGeom prst="can">
            <a:avLst>
              <a:gd fmla="val 72189" name="adj"/>
            </a:avLst>
          </a:prstGeom>
          <a:solidFill>
            <a:srgbClr val="6F6F6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7500a5aa5f_0_254"/>
          <p:cNvSpPr/>
          <p:nvPr/>
        </p:nvSpPr>
        <p:spPr>
          <a:xfrm>
            <a:off x="3001475"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7500a5aa5f_0_254"/>
          <p:cNvSpPr/>
          <p:nvPr/>
        </p:nvSpPr>
        <p:spPr>
          <a:xfrm>
            <a:off x="3001475" y="591870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g27500a5aa5f_0_254"/>
          <p:cNvSpPr/>
          <p:nvPr/>
        </p:nvSpPr>
        <p:spPr>
          <a:xfrm>
            <a:off x="3487250" y="54805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g27500a5aa5f_0_254"/>
          <p:cNvSpPr/>
          <p:nvPr/>
        </p:nvSpPr>
        <p:spPr>
          <a:xfrm>
            <a:off x="3973025" y="5796250"/>
            <a:ext cx="177300" cy="1773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9" name="Google Shape;719;g27500a5aa5f_0_254"/>
          <p:cNvCxnSpPr>
            <a:stCxn id="715" idx="3"/>
            <a:endCxn id="717" idx="1"/>
          </p:cNvCxnSpPr>
          <p:nvPr/>
        </p:nvCxnSpPr>
        <p:spPr>
          <a:xfrm>
            <a:off x="3178775" y="5569200"/>
            <a:ext cx="308400" cy="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20" name="Google Shape;720;g27500a5aa5f_0_254"/>
          <p:cNvCxnSpPr>
            <a:stCxn id="716" idx="3"/>
            <a:endCxn id="718" idx="1"/>
          </p:cNvCxnSpPr>
          <p:nvPr/>
        </p:nvCxnSpPr>
        <p:spPr>
          <a:xfrm flipH="1" rot="10800000">
            <a:off x="3178775" y="5884950"/>
            <a:ext cx="794400" cy="122400"/>
          </a:xfrm>
          <a:prstGeom prst="curvedConnector3">
            <a:avLst>
              <a:gd fmla="val 49991" name="adj1"/>
            </a:avLst>
          </a:prstGeom>
          <a:noFill/>
          <a:ln cap="flat" cmpd="sng" w="9525">
            <a:solidFill>
              <a:srgbClr val="B6B6B6"/>
            </a:solidFill>
            <a:prstDash val="solid"/>
            <a:round/>
            <a:headEnd len="sm" w="sm" type="none"/>
            <a:tailEnd len="med" w="med" type="triangle"/>
          </a:ln>
        </p:spPr>
      </p:cxnSp>
      <p:cxnSp>
        <p:nvCxnSpPr>
          <p:cNvPr id="721" name="Google Shape;721;g27500a5aa5f_0_254"/>
          <p:cNvCxnSpPr>
            <a:stCxn id="717" idx="3"/>
            <a:endCxn id="718" idx="1"/>
          </p:cNvCxnSpPr>
          <p:nvPr/>
        </p:nvCxnSpPr>
        <p:spPr>
          <a:xfrm>
            <a:off x="3664550" y="5569200"/>
            <a:ext cx="308400" cy="315600"/>
          </a:xfrm>
          <a:prstGeom prst="curvedConnector3">
            <a:avLst>
              <a:gd fmla="val 50012" name="adj1"/>
            </a:avLst>
          </a:prstGeom>
          <a:noFill/>
          <a:ln cap="flat" cmpd="sng" w="9525">
            <a:solidFill>
              <a:srgbClr val="B6B6B6"/>
            </a:solidFill>
            <a:prstDash val="solid"/>
            <a:round/>
            <a:headEnd len="sm" w="sm" type="none"/>
            <a:tailEnd len="med" w="med" type="triangle"/>
          </a:ln>
        </p:spPr>
      </p:cxnSp>
      <p:cxnSp>
        <p:nvCxnSpPr>
          <p:cNvPr id="722" name="Google Shape;722;g27500a5aa5f_0_254"/>
          <p:cNvCxnSpPr>
            <a:stCxn id="691" idx="3"/>
            <a:endCxn id="715" idx="1"/>
          </p:cNvCxnSpPr>
          <p:nvPr/>
        </p:nvCxnSpPr>
        <p:spPr>
          <a:xfrm>
            <a:off x="1964350" y="2600791"/>
            <a:ext cx="1037100" cy="2968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23" name="Google Shape;723;g27500a5aa5f_0_254"/>
          <p:cNvCxnSpPr>
            <a:stCxn id="692" idx="3"/>
            <a:endCxn id="716" idx="1"/>
          </p:cNvCxnSpPr>
          <p:nvPr/>
        </p:nvCxnSpPr>
        <p:spPr>
          <a:xfrm>
            <a:off x="1964350" y="2981791"/>
            <a:ext cx="1037100" cy="30255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24" name="Google Shape;724;g27500a5aa5f_0_254"/>
          <p:cNvCxnSpPr>
            <a:stCxn id="690" idx="3"/>
            <a:endCxn id="716" idx="1"/>
          </p:cNvCxnSpPr>
          <p:nvPr/>
        </p:nvCxnSpPr>
        <p:spPr>
          <a:xfrm>
            <a:off x="1916462" y="3432888"/>
            <a:ext cx="1085100" cy="2574600"/>
          </a:xfrm>
          <a:prstGeom prst="curvedConnector3">
            <a:avLst>
              <a:gd fmla="val 49996" name="adj1"/>
            </a:avLst>
          </a:prstGeom>
          <a:noFill/>
          <a:ln cap="flat" cmpd="sng" w="9525">
            <a:solidFill>
              <a:srgbClr val="B6B6B6"/>
            </a:solidFill>
            <a:prstDash val="solid"/>
            <a:round/>
            <a:headEnd len="sm" w="sm" type="none"/>
            <a:tailEnd len="med" w="med" type="triangle"/>
          </a:ln>
        </p:spPr>
      </p:cxnSp>
      <p:cxnSp>
        <p:nvCxnSpPr>
          <p:cNvPr id="725" name="Google Shape;725;g27500a5aa5f_0_254"/>
          <p:cNvCxnSpPr>
            <a:stCxn id="718" idx="3"/>
            <a:endCxn id="714" idx="3"/>
          </p:cNvCxnSpPr>
          <p:nvPr/>
        </p:nvCxnSpPr>
        <p:spPr>
          <a:xfrm flipH="1" rot="10800000">
            <a:off x="4150325" y="5727100"/>
            <a:ext cx="655500" cy="157800"/>
          </a:xfrm>
          <a:prstGeom prst="curvedConnector3">
            <a:avLst>
              <a:gd fmla="val 49992" name="adj1"/>
            </a:avLst>
          </a:prstGeom>
          <a:noFill/>
          <a:ln cap="flat" cmpd="sng" w="9525">
            <a:solidFill>
              <a:srgbClr val="B6B6B6"/>
            </a:solidFill>
            <a:prstDash val="solid"/>
            <a:round/>
            <a:headEnd len="sm" w="sm" type="none"/>
            <a:tailEnd len="med" w="med" type="triangle"/>
          </a:ln>
        </p:spPr>
      </p:cxnSp>
      <p:cxnSp>
        <p:nvCxnSpPr>
          <p:cNvPr id="726" name="Google Shape;726;g27500a5aa5f_0_254"/>
          <p:cNvCxnSpPr>
            <a:stCxn id="714" idx="1"/>
            <a:endCxn id="713" idx="1"/>
          </p:cNvCxnSpPr>
          <p:nvPr/>
        </p:nvCxnSpPr>
        <p:spPr>
          <a:xfrm flipH="1" rot="10800000">
            <a:off x="5208025" y="5191500"/>
            <a:ext cx="669000" cy="535500"/>
          </a:xfrm>
          <a:prstGeom prst="curvedConnector3">
            <a:avLst>
              <a:gd fmla="val 49991" name="adj1"/>
            </a:avLst>
          </a:prstGeom>
          <a:noFill/>
          <a:ln cap="flat" cmpd="sng" w="9525">
            <a:solidFill>
              <a:srgbClr val="B6B6B6"/>
            </a:solidFill>
            <a:prstDash val="solid"/>
            <a:round/>
            <a:headEnd len="sm" w="sm" type="none"/>
            <a:tailEnd len="med" w="med" type="triangle"/>
          </a:ln>
        </p:spPr>
      </p:cxnSp>
      <p:pic>
        <p:nvPicPr>
          <p:cNvPr id="727" name="Google Shape;727;g27500a5aa5f_0_254"/>
          <p:cNvPicPr preferRelativeResize="0"/>
          <p:nvPr/>
        </p:nvPicPr>
        <p:blipFill rotWithShape="1">
          <a:blip r:embed="rId7">
            <a:alphaModFix/>
          </a:blip>
          <a:srcRect b="0" l="0" r="0" t="0"/>
          <a:stretch/>
        </p:blipFill>
        <p:spPr>
          <a:xfrm>
            <a:off x="2924913" y="4334900"/>
            <a:ext cx="356176" cy="412550"/>
          </a:xfrm>
          <a:prstGeom prst="rect">
            <a:avLst/>
          </a:prstGeom>
          <a:noFill/>
          <a:ln>
            <a:noFill/>
          </a:ln>
        </p:spPr>
      </p:pic>
      <p:pic>
        <p:nvPicPr>
          <p:cNvPr id="728" name="Google Shape;728;g27500a5aa5f_0_254"/>
          <p:cNvPicPr preferRelativeResize="0"/>
          <p:nvPr/>
        </p:nvPicPr>
        <p:blipFill rotWithShape="1">
          <a:blip r:embed="rId8">
            <a:alphaModFix/>
          </a:blip>
          <a:srcRect b="0" l="0" r="0" t="0"/>
          <a:stretch/>
        </p:blipFill>
        <p:spPr>
          <a:xfrm>
            <a:off x="3489775" y="4381163"/>
            <a:ext cx="791724" cy="319975"/>
          </a:xfrm>
          <a:prstGeom prst="rect">
            <a:avLst/>
          </a:prstGeom>
          <a:noFill/>
          <a:ln>
            <a:noFill/>
          </a:ln>
        </p:spPr>
      </p:pic>
      <p:cxnSp>
        <p:nvCxnSpPr>
          <p:cNvPr id="729" name="Google Shape;729;g27500a5aa5f_0_254"/>
          <p:cNvCxnSpPr>
            <a:endCxn id="713" idx="1"/>
          </p:cNvCxnSpPr>
          <p:nvPr/>
        </p:nvCxnSpPr>
        <p:spPr>
          <a:xfrm>
            <a:off x="4280310" y="4624010"/>
            <a:ext cx="1596600" cy="567600"/>
          </a:xfrm>
          <a:prstGeom prst="curvedConnector3">
            <a:avLst>
              <a:gd fmla="val 50000" name="adj1"/>
            </a:avLst>
          </a:prstGeom>
          <a:noFill/>
          <a:ln cap="flat" cmpd="sng" w="9525">
            <a:solidFill>
              <a:srgbClr val="B6B6B6"/>
            </a:solidFill>
            <a:prstDash val="solid"/>
            <a:round/>
            <a:headEnd len="sm" w="sm" type="none"/>
            <a:tailEnd len="med" w="med" type="triangle"/>
          </a:ln>
        </p:spPr>
      </p:cxnSp>
      <p:sp>
        <p:nvSpPr>
          <p:cNvPr id="730" name="Google Shape;730;g27500a5aa5f_0_254"/>
          <p:cNvSpPr/>
          <p:nvPr/>
        </p:nvSpPr>
        <p:spPr>
          <a:xfrm>
            <a:off x="4826000" y="4688763"/>
            <a:ext cx="354000" cy="354000"/>
          </a:xfrm>
          <a:prstGeom prst="foldedCorner">
            <a:avLst>
              <a:gd fmla="val 29979" name="adj"/>
            </a:avLst>
          </a:prstGeom>
          <a:solidFill>
            <a:srgbClr val="6F6F6F"/>
          </a:solidFill>
          <a:ln cap="flat" cmpd="sng" w="9525">
            <a:solidFill>
              <a:schemeClr val="lt1"/>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Barlow"/>
                <a:ea typeface="Barlow"/>
                <a:cs typeface="Barlow"/>
                <a:sym typeface="Barlow"/>
              </a:rPr>
              <a:t>csv</a:t>
            </a:r>
            <a:endParaRPr b="0" i="0" sz="800" u="none" cap="none" strike="noStrike">
              <a:solidFill>
                <a:srgbClr val="FFFFFF"/>
              </a:solidFill>
              <a:latin typeface="Barlow"/>
              <a:ea typeface="Barlow"/>
              <a:cs typeface="Barlow"/>
              <a:sym typeface="Barlow"/>
            </a:endParaRPr>
          </a:p>
        </p:txBody>
      </p:sp>
      <p:cxnSp>
        <p:nvCxnSpPr>
          <p:cNvPr id="731" name="Google Shape;731;g27500a5aa5f_0_254"/>
          <p:cNvCxnSpPr>
            <a:stCxn id="691" idx="3"/>
            <a:endCxn id="727" idx="1"/>
          </p:cNvCxnSpPr>
          <p:nvPr/>
        </p:nvCxnSpPr>
        <p:spPr>
          <a:xfrm>
            <a:off x="1964350" y="2600791"/>
            <a:ext cx="960600" cy="1940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32" name="Google Shape;732;g27500a5aa5f_0_254"/>
          <p:cNvCxnSpPr>
            <a:stCxn id="692" idx="3"/>
            <a:endCxn id="727" idx="1"/>
          </p:cNvCxnSpPr>
          <p:nvPr/>
        </p:nvCxnSpPr>
        <p:spPr>
          <a:xfrm>
            <a:off x="1964350" y="2981791"/>
            <a:ext cx="960600" cy="1559400"/>
          </a:xfrm>
          <a:prstGeom prst="curvedConnector3">
            <a:avLst>
              <a:gd fmla="val 49998" name="adj1"/>
            </a:avLst>
          </a:prstGeom>
          <a:noFill/>
          <a:ln cap="flat" cmpd="sng" w="9525">
            <a:solidFill>
              <a:srgbClr val="B6B6B6"/>
            </a:solidFill>
            <a:prstDash val="solid"/>
            <a:round/>
            <a:headEnd len="sm" w="sm" type="none"/>
            <a:tailEnd len="med" w="med" type="triangle"/>
          </a:ln>
        </p:spPr>
      </p:cxnSp>
      <p:cxnSp>
        <p:nvCxnSpPr>
          <p:cNvPr id="733" name="Google Shape;733;g27500a5aa5f_0_254"/>
          <p:cNvCxnSpPr>
            <a:stCxn id="690" idx="3"/>
            <a:endCxn id="727" idx="1"/>
          </p:cNvCxnSpPr>
          <p:nvPr/>
        </p:nvCxnSpPr>
        <p:spPr>
          <a:xfrm>
            <a:off x="1916462" y="3432888"/>
            <a:ext cx="1008600" cy="1108200"/>
          </a:xfrm>
          <a:prstGeom prst="curvedConnector3">
            <a:avLst>
              <a:gd fmla="val 49993" name="adj1"/>
            </a:avLst>
          </a:prstGeom>
          <a:noFill/>
          <a:ln cap="flat" cmpd="sng" w="9525">
            <a:solidFill>
              <a:srgbClr val="B6B6B6"/>
            </a:solidFill>
            <a:prstDash val="solid"/>
            <a:round/>
            <a:headEnd len="sm" w="sm" type="none"/>
            <a:tailEnd len="med" w="med" type="triangle"/>
          </a:ln>
        </p:spPr>
      </p:cxnSp>
      <p:sp>
        <p:nvSpPr>
          <p:cNvPr id="734" name="Google Shape;734;g27500a5aa5f_0_254"/>
          <p:cNvSpPr/>
          <p:nvPr/>
        </p:nvSpPr>
        <p:spPr>
          <a:xfrm>
            <a:off x="7150813" y="3385601"/>
            <a:ext cx="1482600" cy="1398900"/>
          </a:xfrm>
          <a:prstGeom prst="rect">
            <a:avLst/>
          </a:prstGeom>
          <a:noFill/>
          <a:ln cap="flat" cmpd="sng" w="9525">
            <a:solidFill>
              <a:srgbClr val="6F6F6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27500a5aa5f_0_254"/>
          <p:cNvSpPr txBox="1"/>
          <p:nvPr/>
        </p:nvSpPr>
        <p:spPr>
          <a:xfrm>
            <a:off x="6877200" y="1574050"/>
            <a:ext cx="21021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Serving</a:t>
            </a:r>
            <a:endParaRPr b="0" i="0" sz="1200" u="none" cap="none" strike="noStrike">
              <a:solidFill>
                <a:srgbClr val="000000"/>
              </a:solidFill>
              <a:latin typeface="Barlow"/>
              <a:ea typeface="Barlow"/>
              <a:cs typeface="Barlow"/>
              <a:sym typeface="Barlow"/>
            </a:endParaRPr>
          </a:p>
        </p:txBody>
      </p:sp>
      <p:grpSp>
        <p:nvGrpSpPr>
          <p:cNvPr id="736" name="Google Shape;736;g27500a5aa5f_0_254"/>
          <p:cNvGrpSpPr/>
          <p:nvPr/>
        </p:nvGrpSpPr>
        <p:grpSpPr>
          <a:xfrm>
            <a:off x="8063874" y="3595446"/>
            <a:ext cx="398611" cy="229112"/>
            <a:chOff x="4976975" y="2373743"/>
            <a:chExt cx="662475" cy="380775"/>
          </a:xfrm>
        </p:grpSpPr>
        <p:pic>
          <p:nvPicPr>
            <p:cNvPr id="737" name="Google Shape;737;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38" name="Google Shape;738;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39" name="Google Shape;739;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0" name="Google Shape;740;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41" name="Google Shape;741;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42" name="Google Shape;742;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3" name="Google Shape;743;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grpSp>
        <p:nvGrpSpPr>
          <p:cNvPr id="744" name="Google Shape;744;g27500a5aa5f_0_254"/>
          <p:cNvGrpSpPr/>
          <p:nvPr/>
        </p:nvGrpSpPr>
        <p:grpSpPr>
          <a:xfrm>
            <a:off x="7767052" y="4357446"/>
            <a:ext cx="398611" cy="229112"/>
            <a:chOff x="4976975" y="2373743"/>
            <a:chExt cx="662475" cy="380775"/>
          </a:xfrm>
        </p:grpSpPr>
        <p:pic>
          <p:nvPicPr>
            <p:cNvPr id="745" name="Google Shape;745;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46" name="Google Shape;746;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47" name="Google Shape;747;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48" name="Google Shape;748;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49" name="Google Shape;749;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50" name="Google Shape;750;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51" name="Google Shape;751;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cxnSp>
        <p:nvCxnSpPr>
          <p:cNvPr id="752" name="Google Shape;752;g27500a5aa5f_0_254"/>
          <p:cNvCxnSpPr>
            <a:stCxn id="687" idx="3"/>
            <a:endCxn id="737" idx="1"/>
          </p:cNvCxnSpPr>
          <p:nvPr/>
        </p:nvCxnSpPr>
        <p:spPr>
          <a:xfrm>
            <a:off x="6338610" y="3134210"/>
            <a:ext cx="1805100" cy="575700"/>
          </a:xfrm>
          <a:prstGeom prst="curvedConnector3">
            <a:avLst>
              <a:gd fmla="val 50001" name="adj1"/>
            </a:avLst>
          </a:prstGeom>
          <a:noFill/>
          <a:ln cap="flat" cmpd="sng" w="9525">
            <a:solidFill>
              <a:srgbClr val="B6B6B6"/>
            </a:solidFill>
            <a:prstDash val="solid"/>
            <a:round/>
            <a:headEnd len="sm" w="sm" type="none"/>
            <a:tailEnd len="med" w="med" type="triangle"/>
          </a:ln>
        </p:spPr>
      </p:cxnSp>
      <p:cxnSp>
        <p:nvCxnSpPr>
          <p:cNvPr id="753" name="Google Shape;753;g27500a5aa5f_0_254"/>
          <p:cNvCxnSpPr>
            <a:stCxn id="713" idx="3"/>
            <a:endCxn id="745" idx="1"/>
          </p:cNvCxnSpPr>
          <p:nvPr/>
        </p:nvCxnSpPr>
        <p:spPr>
          <a:xfrm flipH="1" rot="10800000">
            <a:off x="6338610" y="4471910"/>
            <a:ext cx="1508400" cy="719700"/>
          </a:xfrm>
          <a:prstGeom prst="curvedConnector3">
            <a:avLst>
              <a:gd fmla="val 49997" name="adj1"/>
            </a:avLst>
          </a:prstGeom>
          <a:noFill/>
          <a:ln cap="flat" cmpd="sng" w="9525">
            <a:solidFill>
              <a:srgbClr val="B6B6B6"/>
            </a:solidFill>
            <a:prstDash val="solid"/>
            <a:round/>
            <a:headEnd len="sm" w="sm" type="none"/>
            <a:tailEnd len="med" w="med" type="triangle"/>
          </a:ln>
        </p:spPr>
      </p:cxnSp>
      <p:grpSp>
        <p:nvGrpSpPr>
          <p:cNvPr id="754" name="Google Shape;754;g27500a5aa5f_0_254"/>
          <p:cNvGrpSpPr/>
          <p:nvPr/>
        </p:nvGrpSpPr>
        <p:grpSpPr>
          <a:xfrm>
            <a:off x="7357177" y="3937008"/>
            <a:ext cx="398611" cy="229112"/>
            <a:chOff x="4976975" y="2373743"/>
            <a:chExt cx="662475" cy="380775"/>
          </a:xfrm>
        </p:grpSpPr>
        <p:pic>
          <p:nvPicPr>
            <p:cNvPr id="755" name="Google Shape;755;g27500a5aa5f_0_254"/>
            <p:cNvPicPr preferRelativeResize="0"/>
            <p:nvPr/>
          </p:nvPicPr>
          <p:blipFill rotWithShape="1">
            <a:blip r:embed="rId9">
              <a:alphaModFix/>
            </a:blip>
            <a:srcRect b="0" l="0" r="0" t="0"/>
            <a:stretch/>
          </p:blipFill>
          <p:spPr>
            <a:xfrm>
              <a:off x="5109701" y="2373743"/>
              <a:ext cx="380775" cy="380775"/>
            </a:xfrm>
            <a:prstGeom prst="rect">
              <a:avLst/>
            </a:prstGeom>
            <a:noFill/>
            <a:ln>
              <a:noFill/>
            </a:ln>
          </p:spPr>
        </p:pic>
        <p:cxnSp>
          <p:nvCxnSpPr>
            <p:cNvPr id="756" name="Google Shape;756;g27500a5aa5f_0_254"/>
            <p:cNvCxnSpPr/>
            <p:nvPr/>
          </p:nvCxnSpPr>
          <p:spPr>
            <a:xfrm rot="10800000">
              <a:off x="4976975" y="2381250"/>
              <a:ext cx="247500" cy="0"/>
            </a:xfrm>
            <a:prstGeom prst="straightConnector1">
              <a:avLst/>
            </a:prstGeom>
            <a:noFill/>
            <a:ln cap="flat" cmpd="sng" w="9525">
              <a:solidFill>
                <a:srgbClr val="1C4856"/>
              </a:solidFill>
              <a:prstDash val="solid"/>
              <a:round/>
              <a:headEnd len="sm" w="sm" type="none"/>
              <a:tailEnd len="sm" w="sm" type="none"/>
            </a:ln>
          </p:spPr>
        </p:cxnSp>
        <p:cxnSp>
          <p:nvCxnSpPr>
            <p:cNvPr id="757" name="Google Shape;757;g27500a5aa5f_0_254"/>
            <p:cNvCxnSpPr/>
            <p:nvPr/>
          </p:nvCxnSpPr>
          <p:spPr>
            <a:xfrm rot="10800000">
              <a:off x="5067225" y="2428863"/>
              <a:ext cx="123900" cy="0"/>
            </a:xfrm>
            <a:prstGeom prst="straightConnector1">
              <a:avLst/>
            </a:prstGeom>
            <a:noFill/>
            <a:ln cap="flat" cmpd="sng" w="9525">
              <a:solidFill>
                <a:srgbClr val="1C4856"/>
              </a:solidFill>
              <a:prstDash val="solid"/>
              <a:round/>
              <a:headEnd len="sm" w="sm" type="none"/>
              <a:tailEnd len="sm" w="sm" type="none"/>
            </a:ln>
          </p:spPr>
        </p:cxnSp>
        <p:cxnSp>
          <p:nvCxnSpPr>
            <p:cNvPr id="758" name="Google Shape;758;g27500a5aa5f_0_254"/>
            <p:cNvCxnSpPr/>
            <p:nvPr/>
          </p:nvCxnSpPr>
          <p:spPr>
            <a:xfrm rot="10800000">
              <a:off x="5014813" y="2481238"/>
              <a:ext cx="85800" cy="0"/>
            </a:xfrm>
            <a:prstGeom prst="straightConnector1">
              <a:avLst/>
            </a:prstGeom>
            <a:noFill/>
            <a:ln cap="flat" cmpd="sng" w="9525">
              <a:solidFill>
                <a:srgbClr val="1C4856"/>
              </a:solidFill>
              <a:prstDash val="solid"/>
              <a:round/>
              <a:headEnd len="sm" w="sm" type="none"/>
              <a:tailEnd len="sm" w="sm" type="none"/>
            </a:ln>
          </p:spPr>
        </p:cxnSp>
        <p:cxnSp>
          <p:nvCxnSpPr>
            <p:cNvPr id="759" name="Google Shape;759;g27500a5aa5f_0_254"/>
            <p:cNvCxnSpPr/>
            <p:nvPr/>
          </p:nvCxnSpPr>
          <p:spPr>
            <a:xfrm>
              <a:off x="5391950" y="2752775"/>
              <a:ext cx="247500" cy="0"/>
            </a:xfrm>
            <a:prstGeom prst="straightConnector1">
              <a:avLst/>
            </a:prstGeom>
            <a:noFill/>
            <a:ln cap="flat" cmpd="sng" w="9525">
              <a:solidFill>
                <a:srgbClr val="1C4856"/>
              </a:solidFill>
              <a:prstDash val="solid"/>
              <a:round/>
              <a:headEnd len="sm" w="sm" type="none"/>
              <a:tailEnd len="sm" w="sm" type="none"/>
            </a:ln>
          </p:spPr>
        </p:cxnSp>
        <p:cxnSp>
          <p:nvCxnSpPr>
            <p:cNvPr id="760" name="Google Shape;760;g27500a5aa5f_0_254"/>
            <p:cNvCxnSpPr/>
            <p:nvPr/>
          </p:nvCxnSpPr>
          <p:spPr>
            <a:xfrm>
              <a:off x="5425300" y="2705163"/>
              <a:ext cx="123900" cy="0"/>
            </a:xfrm>
            <a:prstGeom prst="straightConnector1">
              <a:avLst/>
            </a:prstGeom>
            <a:noFill/>
            <a:ln cap="flat" cmpd="sng" w="9525">
              <a:solidFill>
                <a:srgbClr val="1C4856"/>
              </a:solidFill>
              <a:prstDash val="solid"/>
              <a:round/>
              <a:headEnd len="sm" w="sm" type="none"/>
              <a:tailEnd len="sm" w="sm" type="none"/>
            </a:ln>
          </p:spPr>
        </p:cxnSp>
        <p:cxnSp>
          <p:nvCxnSpPr>
            <p:cNvPr id="761" name="Google Shape;761;g27500a5aa5f_0_254"/>
            <p:cNvCxnSpPr/>
            <p:nvPr/>
          </p:nvCxnSpPr>
          <p:spPr>
            <a:xfrm>
              <a:off x="5515813" y="2652788"/>
              <a:ext cx="85800" cy="0"/>
            </a:xfrm>
            <a:prstGeom prst="straightConnector1">
              <a:avLst/>
            </a:prstGeom>
            <a:noFill/>
            <a:ln cap="flat" cmpd="sng" w="9525">
              <a:solidFill>
                <a:srgbClr val="1C4856"/>
              </a:solidFill>
              <a:prstDash val="solid"/>
              <a:round/>
              <a:headEnd len="sm" w="sm" type="none"/>
              <a:tailEnd len="sm" w="sm" type="none"/>
            </a:ln>
          </p:spPr>
        </p:cxnSp>
      </p:grpSp>
      <p:sp>
        <p:nvSpPr>
          <p:cNvPr id="762" name="Google Shape;762;g27500a5aa5f_0_254"/>
          <p:cNvSpPr txBox="1"/>
          <p:nvPr/>
        </p:nvSpPr>
        <p:spPr>
          <a:xfrm>
            <a:off x="9133175" y="1574050"/>
            <a:ext cx="2149800" cy="430800"/>
          </a:xfrm>
          <a:prstGeom prst="rect">
            <a:avLst/>
          </a:prstGeom>
          <a:solidFill>
            <a:srgbClr val="EDEDED"/>
          </a:solid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Barlow"/>
                <a:ea typeface="Barlow"/>
                <a:cs typeface="Barlow"/>
                <a:sym typeface="Barlow"/>
              </a:rPr>
              <a:t>Client</a:t>
            </a:r>
            <a:endParaRPr b="0" i="0" sz="1200" u="none" cap="none" strike="noStrike">
              <a:solidFill>
                <a:srgbClr val="000000"/>
              </a:solidFill>
              <a:latin typeface="Barlow"/>
              <a:ea typeface="Barlow"/>
              <a:cs typeface="Barlow"/>
              <a:sym typeface="Barlow"/>
            </a:endParaRPr>
          </a:p>
        </p:txBody>
      </p:sp>
      <p:pic>
        <p:nvPicPr>
          <p:cNvPr id="763" name="Google Shape;763;g27500a5aa5f_0_254"/>
          <p:cNvPicPr preferRelativeResize="0"/>
          <p:nvPr/>
        </p:nvPicPr>
        <p:blipFill rotWithShape="1">
          <a:blip r:embed="rId10">
            <a:alphaModFix/>
          </a:blip>
          <a:srcRect b="0" l="0" r="0" t="0"/>
          <a:stretch/>
        </p:blipFill>
        <p:spPr>
          <a:xfrm>
            <a:off x="10799673" y="3498849"/>
            <a:ext cx="461700" cy="461700"/>
          </a:xfrm>
          <a:prstGeom prst="rect">
            <a:avLst/>
          </a:prstGeom>
          <a:noFill/>
          <a:ln>
            <a:noFill/>
          </a:ln>
        </p:spPr>
      </p:pic>
      <p:sp>
        <p:nvSpPr>
          <p:cNvPr id="764" name="Google Shape;764;g27500a5aa5f_0_254"/>
          <p:cNvSpPr/>
          <p:nvPr/>
        </p:nvSpPr>
        <p:spPr>
          <a:xfrm flipH="1">
            <a:off x="1016013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7500a5aa5f_0_254"/>
          <p:cNvSpPr/>
          <p:nvPr/>
        </p:nvSpPr>
        <p:spPr>
          <a:xfrm flipH="1">
            <a:off x="10160133" y="3804972"/>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7500a5aa5f_0_254"/>
          <p:cNvSpPr/>
          <p:nvPr/>
        </p:nvSpPr>
        <p:spPr>
          <a:xfrm flipH="1">
            <a:off x="9929873" y="359728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7500a5aa5f_0_254"/>
          <p:cNvSpPr/>
          <p:nvPr/>
        </p:nvSpPr>
        <p:spPr>
          <a:xfrm flipH="1">
            <a:off x="9699613" y="3746930"/>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68" name="Google Shape;768;g27500a5aa5f_0_254"/>
          <p:cNvCxnSpPr>
            <a:stCxn id="764" idx="3"/>
            <a:endCxn id="766" idx="1"/>
          </p:cNvCxnSpPr>
          <p:nvPr/>
        </p:nvCxnSpPr>
        <p:spPr>
          <a:xfrm flipH="1">
            <a:off x="10013733" y="363928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69" name="Google Shape;769;g27500a5aa5f_0_254"/>
          <p:cNvCxnSpPr>
            <a:stCxn id="765" idx="3"/>
            <a:endCxn id="767" idx="1"/>
          </p:cNvCxnSpPr>
          <p:nvPr/>
        </p:nvCxnSpPr>
        <p:spPr>
          <a:xfrm rot="10800000">
            <a:off x="9783633" y="3789072"/>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770" name="Google Shape;770;g27500a5aa5f_0_254"/>
          <p:cNvCxnSpPr>
            <a:stCxn id="766" idx="3"/>
            <a:endCxn id="767" idx="1"/>
          </p:cNvCxnSpPr>
          <p:nvPr/>
        </p:nvCxnSpPr>
        <p:spPr>
          <a:xfrm flipH="1">
            <a:off x="9783473" y="363928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71" name="Google Shape;771;g27500a5aa5f_0_254"/>
          <p:cNvCxnSpPr>
            <a:endCxn id="764" idx="1"/>
          </p:cNvCxnSpPr>
          <p:nvPr/>
        </p:nvCxnSpPr>
        <p:spPr>
          <a:xfrm flipH="1">
            <a:off x="10244133" y="353248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2" name="Google Shape;772;g27500a5aa5f_0_254"/>
          <p:cNvCxnSpPr>
            <a:endCxn id="765" idx="1"/>
          </p:cNvCxnSpPr>
          <p:nvPr/>
        </p:nvCxnSpPr>
        <p:spPr>
          <a:xfrm flipH="1">
            <a:off x="10244133" y="3713172"/>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3" name="Google Shape;773;g27500a5aa5f_0_254"/>
          <p:cNvCxnSpPr>
            <a:endCxn id="765" idx="1"/>
          </p:cNvCxnSpPr>
          <p:nvPr/>
        </p:nvCxnSpPr>
        <p:spPr>
          <a:xfrm rot="10800000">
            <a:off x="10244133" y="3846972"/>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74" name="Google Shape;774;g27500a5aa5f_0_254"/>
          <p:cNvCxnSpPr>
            <a:stCxn id="767" idx="3"/>
          </p:cNvCxnSpPr>
          <p:nvPr/>
        </p:nvCxnSpPr>
        <p:spPr>
          <a:xfrm rot="10800000">
            <a:off x="9461113" y="3714230"/>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pic>
        <p:nvPicPr>
          <p:cNvPr id="775" name="Google Shape;775;g27500a5aa5f_0_254"/>
          <p:cNvPicPr preferRelativeResize="0"/>
          <p:nvPr/>
        </p:nvPicPr>
        <p:blipFill rotWithShape="1">
          <a:blip r:embed="rId10">
            <a:alphaModFix/>
          </a:blip>
          <a:srcRect b="0" l="0" r="0" t="0"/>
          <a:stretch/>
        </p:blipFill>
        <p:spPr>
          <a:xfrm>
            <a:off x="10799673" y="4246649"/>
            <a:ext cx="461700" cy="461700"/>
          </a:xfrm>
          <a:prstGeom prst="rect">
            <a:avLst/>
          </a:prstGeom>
          <a:noFill/>
          <a:ln>
            <a:noFill/>
          </a:ln>
        </p:spPr>
      </p:pic>
      <p:sp>
        <p:nvSpPr>
          <p:cNvPr id="776" name="Google Shape;776;g27500a5aa5f_0_254"/>
          <p:cNvSpPr/>
          <p:nvPr/>
        </p:nvSpPr>
        <p:spPr>
          <a:xfrm flipH="1">
            <a:off x="1016013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7500a5aa5f_0_254"/>
          <p:cNvSpPr/>
          <p:nvPr/>
        </p:nvSpPr>
        <p:spPr>
          <a:xfrm flipH="1">
            <a:off x="10160133" y="4571123"/>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7500a5aa5f_0_254"/>
          <p:cNvSpPr/>
          <p:nvPr/>
        </p:nvSpPr>
        <p:spPr>
          <a:xfrm flipH="1">
            <a:off x="9929873" y="4363437"/>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7500a5aa5f_0_254"/>
          <p:cNvSpPr/>
          <p:nvPr/>
        </p:nvSpPr>
        <p:spPr>
          <a:xfrm flipH="1">
            <a:off x="9699613" y="4513081"/>
            <a:ext cx="84000" cy="84000"/>
          </a:xfrm>
          <a:prstGeom prst="roundRect">
            <a:avLst>
              <a:gd fmla="val 16667" name="adj"/>
            </a:avLst>
          </a:prstGeom>
          <a:solidFill>
            <a:srgbClr val="6F6F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80" name="Google Shape;780;g27500a5aa5f_0_254"/>
          <p:cNvCxnSpPr>
            <a:stCxn id="776" idx="3"/>
            <a:endCxn id="778" idx="1"/>
          </p:cNvCxnSpPr>
          <p:nvPr/>
        </p:nvCxnSpPr>
        <p:spPr>
          <a:xfrm flipH="1">
            <a:off x="10013733" y="4405437"/>
            <a:ext cx="146400" cy="6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81" name="Google Shape;781;g27500a5aa5f_0_254"/>
          <p:cNvCxnSpPr>
            <a:stCxn id="777" idx="3"/>
            <a:endCxn id="779" idx="1"/>
          </p:cNvCxnSpPr>
          <p:nvPr/>
        </p:nvCxnSpPr>
        <p:spPr>
          <a:xfrm rot="10800000">
            <a:off x="9783633" y="4555223"/>
            <a:ext cx="376500" cy="57900"/>
          </a:xfrm>
          <a:prstGeom prst="curvedConnector3">
            <a:avLst>
              <a:gd fmla="val 50003" name="adj1"/>
            </a:avLst>
          </a:prstGeom>
          <a:noFill/>
          <a:ln cap="flat" cmpd="sng" w="9525">
            <a:solidFill>
              <a:srgbClr val="B6B6B6"/>
            </a:solidFill>
            <a:prstDash val="solid"/>
            <a:round/>
            <a:headEnd len="sm" w="sm" type="none"/>
            <a:tailEnd len="med" w="med" type="triangle"/>
          </a:ln>
        </p:spPr>
      </p:cxnSp>
      <p:cxnSp>
        <p:nvCxnSpPr>
          <p:cNvPr id="782" name="Google Shape;782;g27500a5aa5f_0_254"/>
          <p:cNvCxnSpPr>
            <a:stCxn id="778" idx="3"/>
            <a:endCxn id="779" idx="1"/>
          </p:cNvCxnSpPr>
          <p:nvPr/>
        </p:nvCxnSpPr>
        <p:spPr>
          <a:xfrm flipH="1">
            <a:off x="9783473" y="4405437"/>
            <a:ext cx="146400" cy="149700"/>
          </a:xfrm>
          <a:prstGeom prst="curvedConnector3">
            <a:avLst>
              <a:gd fmla="val 49952" name="adj1"/>
            </a:avLst>
          </a:prstGeom>
          <a:noFill/>
          <a:ln cap="flat" cmpd="sng" w="9525">
            <a:solidFill>
              <a:srgbClr val="B6B6B6"/>
            </a:solidFill>
            <a:prstDash val="solid"/>
            <a:round/>
            <a:headEnd len="sm" w="sm" type="none"/>
            <a:tailEnd len="med" w="med" type="triangle"/>
          </a:ln>
        </p:spPr>
      </p:cxnSp>
      <p:cxnSp>
        <p:nvCxnSpPr>
          <p:cNvPr id="783" name="Google Shape;783;g27500a5aa5f_0_254"/>
          <p:cNvCxnSpPr>
            <a:endCxn id="776" idx="1"/>
          </p:cNvCxnSpPr>
          <p:nvPr/>
        </p:nvCxnSpPr>
        <p:spPr>
          <a:xfrm flipH="1">
            <a:off x="10244133" y="4298637"/>
            <a:ext cx="347100" cy="106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4" name="Google Shape;784;g27500a5aa5f_0_254"/>
          <p:cNvCxnSpPr>
            <a:endCxn id="777" idx="1"/>
          </p:cNvCxnSpPr>
          <p:nvPr/>
        </p:nvCxnSpPr>
        <p:spPr>
          <a:xfrm flipH="1">
            <a:off x="10244133" y="4479323"/>
            <a:ext cx="347100" cy="133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5" name="Google Shape;785;g27500a5aa5f_0_254"/>
          <p:cNvCxnSpPr>
            <a:endCxn id="777" idx="1"/>
          </p:cNvCxnSpPr>
          <p:nvPr/>
        </p:nvCxnSpPr>
        <p:spPr>
          <a:xfrm rot="10800000">
            <a:off x="10244133" y="4613123"/>
            <a:ext cx="369900" cy="798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6" name="Google Shape;786;g27500a5aa5f_0_254"/>
          <p:cNvCxnSpPr>
            <a:stCxn id="779" idx="3"/>
          </p:cNvCxnSpPr>
          <p:nvPr/>
        </p:nvCxnSpPr>
        <p:spPr>
          <a:xfrm rot="10800000">
            <a:off x="9461113" y="4480381"/>
            <a:ext cx="238500" cy="74700"/>
          </a:xfrm>
          <a:prstGeom prst="curvedConnector3">
            <a:avLst>
              <a:gd fmla="val 50000" name="adj1"/>
            </a:avLst>
          </a:prstGeom>
          <a:noFill/>
          <a:ln cap="flat" cmpd="sng" w="9525">
            <a:solidFill>
              <a:srgbClr val="B6B6B6"/>
            </a:solidFill>
            <a:prstDash val="solid"/>
            <a:round/>
            <a:headEnd len="sm" w="sm" type="none"/>
            <a:tailEnd len="med" w="med" type="triangle"/>
          </a:ln>
        </p:spPr>
      </p:cxnSp>
      <p:cxnSp>
        <p:nvCxnSpPr>
          <p:cNvPr id="787" name="Google Shape;787;g27500a5aa5f_0_254"/>
          <p:cNvCxnSpPr/>
          <p:nvPr/>
        </p:nvCxnSpPr>
        <p:spPr>
          <a:xfrm flipH="1">
            <a:off x="8372963" y="3727089"/>
            <a:ext cx="1087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cxnSp>
        <p:nvCxnSpPr>
          <p:cNvPr id="788" name="Google Shape;788;g27500a5aa5f_0_254"/>
          <p:cNvCxnSpPr/>
          <p:nvPr/>
        </p:nvCxnSpPr>
        <p:spPr>
          <a:xfrm flipH="1">
            <a:off x="8075963" y="4489089"/>
            <a:ext cx="1384200" cy="600"/>
          </a:xfrm>
          <a:prstGeom prst="curvedConnector3">
            <a:avLst>
              <a:gd fmla="val 50000" name="adj1"/>
            </a:avLst>
          </a:prstGeom>
          <a:noFill/>
          <a:ln cap="flat" cmpd="sng" w="9525">
            <a:solidFill>
              <a:srgbClr val="B6B6B6"/>
            </a:solidFill>
            <a:prstDash val="solid"/>
            <a:round/>
            <a:headEnd len="med" w="med" type="triangle"/>
            <a:tailEnd len="med" w="med" type="triangle"/>
          </a:ln>
        </p:spPr>
      </p:cxnSp>
      <p:sp>
        <p:nvSpPr>
          <p:cNvPr id="789" name="Google Shape;789;g27500a5aa5f_0_254"/>
          <p:cNvSpPr/>
          <p:nvPr/>
        </p:nvSpPr>
        <p:spPr>
          <a:xfrm>
            <a:off x="9460163" y="3471800"/>
            <a:ext cx="1147500" cy="5388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g27500a5aa5f_0_254"/>
          <p:cNvSpPr/>
          <p:nvPr/>
        </p:nvSpPr>
        <p:spPr>
          <a:xfrm>
            <a:off x="9460163" y="4233800"/>
            <a:ext cx="1147500" cy="5388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g27500a5aa5f_0_254"/>
          <p:cNvSpPr/>
          <p:nvPr/>
        </p:nvSpPr>
        <p:spPr>
          <a:xfrm>
            <a:off x="2775600" y="3273000"/>
            <a:ext cx="1596600" cy="9117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g27500a5aa5f_0_254"/>
          <p:cNvSpPr/>
          <p:nvPr/>
        </p:nvSpPr>
        <p:spPr>
          <a:xfrm>
            <a:off x="2775599" y="5296525"/>
            <a:ext cx="1596600" cy="911700"/>
          </a:xfrm>
          <a:prstGeom prst="rect">
            <a:avLst/>
          </a:prstGeom>
          <a:noFill/>
          <a:ln cap="flat" cmpd="sng" w="19050">
            <a:solidFill>
              <a:srgbClr val="EE402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g27500a5aa5f_0_254"/>
          <p:cNvSpPr/>
          <p:nvPr/>
        </p:nvSpPr>
        <p:spPr>
          <a:xfrm>
            <a:off x="6303900" y="6182200"/>
            <a:ext cx="2446800" cy="361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FFFF"/>
                </a:solidFill>
                <a:latin typeface="Barlow"/>
                <a:ea typeface="Barlow"/>
                <a:cs typeface="Barlow"/>
                <a:sym typeface="Barlow"/>
              </a:rPr>
              <a:t>need to be equivalent</a:t>
            </a:r>
            <a:endParaRPr b="1" i="0" sz="1400" u="none" cap="none" strike="noStrike">
              <a:solidFill>
                <a:srgbClr val="FFFFFF"/>
              </a:solidFill>
              <a:latin typeface="Barlow"/>
              <a:ea typeface="Barlow"/>
              <a:cs typeface="Barlow"/>
              <a:sym typeface="Barlow"/>
            </a:endParaRPr>
          </a:p>
        </p:txBody>
      </p:sp>
      <p:cxnSp>
        <p:nvCxnSpPr>
          <p:cNvPr id="794" name="Google Shape;794;g27500a5aa5f_0_254"/>
          <p:cNvCxnSpPr/>
          <p:nvPr/>
        </p:nvCxnSpPr>
        <p:spPr>
          <a:xfrm flipH="1" rot="10800000">
            <a:off x="8720513" y="4796000"/>
            <a:ext cx="973200" cy="1551300"/>
          </a:xfrm>
          <a:prstGeom prst="straightConnector1">
            <a:avLst/>
          </a:prstGeom>
          <a:noFill/>
          <a:ln cap="flat" cmpd="sng" w="19050">
            <a:solidFill>
              <a:schemeClr val="accent2"/>
            </a:solidFill>
            <a:prstDash val="solid"/>
            <a:round/>
            <a:headEnd len="sm" w="sm" type="none"/>
            <a:tailEnd len="med" w="med" type="triangle"/>
          </a:ln>
        </p:spPr>
      </p:cxnSp>
      <p:cxnSp>
        <p:nvCxnSpPr>
          <p:cNvPr id="795" name="Google Shape;795;g27500a5aa5f_0_254"/>
          <p:cNvCxnSpPr/>
          <p:nvPr/>
        </p:nvCxnSpPr>
        <p:spPr>
          <a:xfrm flipH="1" rot="10800000">
            <a:off x="8593675" y="3882300"/>
            <a:ext cx="878700" cy="2366100"/>
          </a:xfrm>
          <a:prstGeom prst="straightConnector1">
            <a:avLst/>
          </a:prstGeom>
          <a:noFill/>
          <a:ln cap="flat" cmpd="sng" w="19050">
            <a:solidFill>
              <a:schemeClr val="accent2"/>
            </a:solidFill>
            <a:prstDash val="solid"/>
            <a:round/>
            <a:headEnd len="sm" w="sm" type="none"/>
            <a:tailEnd len="med" w="med" type="triangle"/>
          </a:ln>
        </p:spPr>
      </p:cxnSp>
      <p:cxnSp>
        <p:nvCxnSpPr>
          <p:cNvPr id="796" name="Google Shape;796;g27500a5aa5f_0_254"/>
          <p:cNvCxnSpPr/>
          <p:nvPr/>
        </p:nvCxnSpPr>
        <p:spPr>
          <a:xfrm rot="10800000">
            <a:off x="4383595" y="6072778"/>
            <a:ext cx="2008500" cy="246300"/>
          </a:xfrm>
          <a:prstGeom prst="straightConnector1">
            <a:avLst/>
          </a:prstGeom>
          <a:noFill/>
          <a:ln cap="flat" cmpd="sng" w="19050">
            <a:solidFill>
              <a:schemeClr val="accent2"/>
            </a:solidFill>
            <a:prstDash val="solid"/>
            <a:round/>
            <a:headEnd len="sm" w="sm" type="none"/>
            <a:tailEnd len="med" w="med" type="triangle"/>
          </a:ln>
        </p:spPr>
      </p:cxnSp>
      <p:cxnSp>
        <p:nvCxnSpPr>
          <p:cNvPr id="797" name="Google Shape;797;g27500a5aa5f_0_254"/>
          <p:cNvCxnSpPr/>
          <p:nvPr/>
        </p:nvCxnSpPr>
        <p:spPr>
          <a:xfrm rot="10800000">
            <a:off x="4383595" y="4084044"/>
            <a:ext cx="2121600" cy="2164500"/>
          </a:xfrm>
          <a:prstGeom prst="straightConnector1">
            <a:avLst/>
          </a:prstGeom>
          <a:noFill/>
          <a:ln cap="flat" cmpd="sng" w="19050">
            <a:solidFill>
              <a:schemeClr val="accent2"/>
            </a:solidFill>
            <a:prstDash val="solid"/>
            <a:round/>
            <a:headEnd len="sm" w="sm" type="none"/>
            <a:tailEnd len="med" w="med" type="triangle"/>
          </a:ln>
        </p:spPr>
      </p:cxnSp>
      <p:sp>
        <p:nvSpPr>
          <p:cNvPr id="798" name="Google Shape;798;g27500a5aa5f_0_254"/>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Challenge #2: Online/offline skew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g27500a5aa5f_0_376"/>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804" name="Google Shape;804;g27500a5aa5f_0_376"/>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Why would you need a feature store?</a:t>
            </a:r>
            <a:endParaRPr/>
          </a:p>
        </p:txBody>
      </p:sp>
      <p:sp>
        <p:nvSpPr>
          <p:cNvPr id="805" name="Google Shape;805;g27500a5aa5f_0_376"/>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Basic Motivations</a:t>
            </a:r>
            <a:endParaRPr/>
          </a:p>
        </p:txBody>
      </p:sp>
      <p:sp>
        <p:nvSpPr>
          <p:cNvPr id="806" name="Google Shape;806;g27500a5aa5f_0_376"/>
          <p:cNvSpPr txBox="1"/>
          <p:nvPr>
            <p:ph idx="2" type="body"/>
          </p:nvPr>
        </p:nvSpPr>
        <p:spPr>
          <a:xfrm>
            <a:off x="1787100" y="1988825"/>
            <a:ext cx="9313200" cy="3837300"/>
          </a:xfrm>
          <a:prstGeom prst="rect">
            <a:avLst/>
          </a:prstGeom>
        </p:spPr>
        <p:txBody>
          <a:bodyPr anchorCtr="0" anchor="t" bIns="0" lIns="0" spcFirstLastPara="1" rIns="0" wrap="square" tIns="0">
            <a:noAutofit/>
          </a:bodyPr>
          <a:lstStyle/>
          <a:p>
            <a:pPr indent="0" lvl="0" marL="0" rtl="0" algn="l">
              <a:lnSpc>
                <a:spcPct val="115000"/>
              </a:lnSpc>
              <a:spcBef>
                <a:spcPts val="1100"/>
              </a:spcBef>
              <a:spcAft>
                <a:spcPts val="0"/>
              </a:spcAft>
              <a:buNone/>
            </a:pPr>
            <a:r>
              <a:rPr b="1" lang="en-US" sz="1600">
                <a:solidFill>
                  <a:schemeClr val="dk2"/>
                </a:solidFill>
              </a:rPr>
              <a:t>Discovery</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Multiple Data Scientists are trying to solve similar modeling tasks and come up with different definitions of the same features. How can I find the features?</a:t>
            </a:r>
            <a:endParaRPr sz="1400">
              <a:solidFill>
                <a:schemeClr val="dk2"/>
              </a:solidFill>
            </a:endParaRPr>
          </a:p>
          <a:p>
            <a:pPr indent="0" lvl="0" marL="0" rtl="0" algn="l">
              <a:spcBef>
                <a:spcPts val="1200"/>
              </a:spcBef>
              <a:spcAft>
                <a:spcPts val="0"/>
              </a:spcAft>
              <a:buNone/>
            </a:pPr>
            <a:r>
              <a:rPr b="1" lang="en-US" sz="1600">
                <a:solidFill>
                  <a:schemeClr val="dk2"/>
                </a:solidFill>
              </a:rPr>
              <a:t>Lineage	</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Model governance requires documentation of the features used to train a model, as well as the </a:t>
            </a:r>
            <a:r>
              <a:rPr b="1" lang="en-US" sz="1400">
                <a:solidFill>
                  <a:srgbClr val="000000"/>
                </a:solidFill>
              </a:rPr>
              <a:t>upstream lineage </a:t>
            </a:r>
            <a:r>
              <a:rPr lang="en-US" sz="1400">
                <a:solidFill>
                  <a:srgbClr val="000000"/>
                </a:solidFill>
              </a:rPr>
              <a:t>of a feature to reliably use it. How is it computed, and who owns it? </a:t>
            </a:r>
            <a:endParaRPr sz="1400">
              <a:solidFill>
                <a:srgbClr val="000000"/>
              </a:solidFill>
            </a:endParaRPr>
          </a:p>
          <a:p>
            <a:pPr indent="0" lvl="0" marL="0" rtl="0" algn="l">
              <a:spcBef>
                <a:spcPts val="1200"/>
              </a:spcBef>
              <a:spcAft>
                <a:spcPts val="0"/>
              </a:spcAft>
              <a:buNone/>
            </a:pPr>
            <a:r>
              <a:rPr b="1" lang="en-US" sz="1600">
                <a:solidFill>
                  <a:schemeClr val="dk2"/>
                </a:solidFill>
              </a:rPr>
              <a:t>Skew</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When multiple teams manage feature computation and ML models in production, minor yet significant skew in upstream data at the input of a feature pipeline can be very hard to detect and fix. </a:t>
            </a:r>
            <a:endParaRPr sz="1400">
              <a:solidFill>
                <a:srgbClr val="000000"/>
              </a:solidFill>
            </a:endParaRPr>
          </a:p>
          <a:p>
            <a:pPr indent="0" lvl="0" marL="0" rtl="0" algn="l">
              <a:spcBef>
                <a:spcPts val="1200"/>
              </a:spcBef>
              <a:spcAft>
                <a:spcPts val="0"/>
              </a:spcAft>
              <a:buNone/>
            </a:pPr>
            <a:r>
              <a:rPr b="1" lang="en-US" sz="1600">
                <a:solidFill>
                  <a:schemeClr val="dk2"/>
                </a:solidFill>
              </a:rPr>
              <a:t>Online Serving</a:t>
            </a: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400">
                <a:solidFill>
                  <a:srgbClr val="000000"/>
                </a:solidFill>
              </a:rPr>
              <a:t>During exploration and model experimentation phases features are implemented in frameworks that do not scale to production.</a:t>
            </a:r>
            <a:endParaRPr sz="14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rPr lang="en-US" sz="1600">
                <a:solidFill>
                  <a:srgbClr val="000000"/>
                </a:solidFill>
              </a:rPr>
              <a:t>		</a:t>
            </a:r>
            <a:endParaRPr sz="1600">
              <a:solidFill>
                <a:srgbClr val="000000"/>
              </a:solidFill>
            </a:endParaRPr>
          </a:p>
          <a:p>
            <a:pPr indent="0" lvl="0" marL="0" rtl="0" algn="l">
              <a:spcBef>
                <a:spcPts val="600"/>
              </a:spcBef>
              <a:spcAft>
                <a:spcPts val="0"/>
              </a:spcAft>
              <a:buNone/>
            </a:pPr>
            <a:r>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1200"/>
              </a:spcBef>
              <a:spcAft>
                <a:spcPts val="0"/>
              </a:spcAft>
              <a:buNone/>
            </a:pPr>
            <a:r>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spcBef>
                <a:spcPts val="12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0"/>
              </a:spcAft>
              <a:buNone/>
            </a:pPr>
            <a:r>
              <a:rPr lang="en-US" sz="1600">
                <a:solidFill>
                  <a:srgbClr val="000000"/>
                </a:solidFill>
              </a:rPr>
              <a:t>		</a:t>
            </a:r>
            <a:endParaRPr sz="1600">
              <a:solidFill>
                <a:srgbClr val="000000"/>
              </a:solidFill>
            </a:endParaRPr>
          </a:p>
          <a:p>
            <a:pPr indent="0" lvl="0" marL="0" rtl="0" algn="l">
              <a:lnSpc>
                <a:spcPct val="115000"/>
              </a:lnSpc>
              <a:spcBef>
                <a:spcPts val="1100"/>
              </a:spcBef>
              <a:spcAft>
                <a:spcPts val="600"/>
              </a:spcAft>
              <a:buNone/>
            </a:pPr>
            <a:r>
              <a:t/>
            </a:r>
            <a:endParaRPr sz="1600"/>
          </a:p>
        </p:txBody>
      </p:sp>
      <p:pic>
        <p:nvPicPr>
          <p:cNvPr id="807" name="Google Shape;807;g27500a5aa5f_0_376"/>
          <p:cNvPicPr preferRelativeResize="0"/>
          <p:nvPr/>
        </p:nvPicPr>
        <p:blipFill rotWithShape="1">
          <a:blip r:embed="rId3">
            <a:alphaModFix/>
          </a:blip>
          <a:srcRect b="0" l="0" r="0" t="0"/>
          <a:stretch/>
        </p:blipFill>
        <p:spPr>
          <a:xfrm>
            <a:off x="778625" y="4114763"/>
            <a:ext cx="782185" cy="782185"/>
          </a:xfrm>
          <a:prstGeom prst="rect">
            <a:avLst/>
          </a:prstGeom>
          <a:noFill/>
          <a:ln>
            <a:noFill/>
          </a:ln>
        </p:spPr>
      </p:pic>
      <p:pic>
        <p:nvPicPr>
          <p:cNvPr id="808" name="Google Shape;808;g27500a5aa5f_0_376"/>
          <p:cNvPicPr preferRelativeResize="0"/>
          <p:nvPr/>
        </p:nvPicPr>
        <p:blipFill rotWithShape="1">
          <a:blip r:embed="rId4">
            <a:alphaModFix/>
          </a:blip>
          <a:srcRect b="0" l="0" r="0" t="0"/>
          <a:stretch/>
        </p:blipFill>
        <p:spPr>
          <a:xfrm>
            <a:off x="764808" y="5218188"/>
            <a:ext cx="758810" cy="758821"/>
          </a:xfrm>
          <a:prstGeom prst="rect">
            <a:avLst/>
          </a:prstGeom>
          <a:noFill/>
          <a:ln>
            <a:noFill/>
          </a:ln>
        </p:spPr>
      </p:pic>
      <p:pic>
        <p:nvPicPr>
          <p:cNvPr id="809" name="Google Shape;809;g27500a5aa5f_0_376"/>
          <p:cNvPicPr preferRelativeResize="0"/>
          <p:nvPr/>
        </p:nvPicPr>
        <p:blipFill rotWithShape="1">
          <a:blip r:embed="rId5">
            <a:alphaModFix/>
          </a:blip>
          <a:srcRect b="0" l="0" r="0" t="0"/>
          <a:stretch/>
        </p:blipFill>
        <p:spPr>
          <a:xfrm>
            <a:off x="797479" y="1921849"/>
            <a:ext cx="744464" cy="744458"/>
          </a:xfrm>
          <a:prstGeom prst="rect">
            <a:avLst/>
          </a:prstGeom>
          <a:noFill/>
          <a:ln>
            <a:noFill/>
          </a:ln>
        </p:spPr>
      </p:pic>
      <p:pic>
        <p:nvPicPr>
          <p:cNvPr id="810" name="Google Shape;810;g27500a5aa5f_0_376"/>
          <p:cNvPicPr preferRelativeResize="0"/>
          <p:nvPr/>
        </p:nvPicPr>
        <p:blipFill rotWithShape="1">
          <a:blip r:embed="rId6">
            <a:alphaModFix/>
          </a:blip>
          <a:srcRect b="0" l="0" r="0" t="0"/>
          <a:stretch/>
        </p:blipFill>
        <p:spPr>
          <a:xfrm>
            <a:off x="797485" y="2963574"/>
            <a:ext cx="744464" cy="7444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g27500a5aa5f_0_387"/>
          <p:cNvSpPr/>
          <p:nvPr/>
        </p:nvSpPr>
        <p:spPr>
          <a:xfrm flipH="1">
            <a:off x="1254625" y="5499195"/>
            <a:ext cx="10085100" cy="748500"/>
          </a:xfrm>
          <a:prstGeom prst="trapezoid">
            <a:avLst>
              <a:gd fmla="val 112084" name="adj"/>
            </a:avLst>
          </a:prstGeom>
          <a:solidFill>
            <a:srgbClr val="B7B7B7"/>
          </a:solidFill>
          <a:ln>
            <a:noFill/>
          </a:ln>
        </p:spPr>
        <p:txBody>
          <a:bodyPr anchorCtr="0" anchor="ctr" bIns="0"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a:p>
            <a:pPr indent="0" lvl="0" marL="0" marR="0" rtl="0" algn="ctr">
              <a:lnSpc>
                <a:spcPct val="100000"/>
              </a:lnSpc>
              <a:spcBef>
                <a:spcPts val="0"/>
              </a:spcBef>
              <a:spcAft>
                <a:spcPts val="0"/>
              </a:spcAft>
              <a:buNone/>
            </a:pPr>
            <a:r>
              <a:rPr lang="en-US" sz="1600">
                <a:latin typeface="Barlow"/>
                <a:ea typeface="Barlow"/>
                <a:cs typeface="Barlow"/>
                <a:sym typeface="Barlow"/>
              </a:rPr>
              <a:t>Open Data Lakehouse Foundation with </a:t>
            </a:r>
            <a:endParaRPr sz="1600">
              <a:latin typeface="Barlow"/>
              <a:ea typeface="Barlow"/>
              <a:cs typeface="Barlow"/>
              <a:sym typeface="Barlow"/>
            </a:endParaRPr>
          </a:p>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817" name="Google Shape;817;g27500a5aa5f_0_387"/>
          <p:cNvPicPr preferRelativeResize="0"/>
          <p:nvPr/>
        </p:nvPicPr>
        <p:blipFill>
          <a:blip r:embed="rId3">
            <a:alphaModFix/>
          </a:blip>
          <a:stretch>
            <a:fillRect/>
          </a:stretch>
        </p:blipFill>
        <p:spPr>
          <a:xfrm>
            <a:off x="8085250" y="5566775"/>
            <a:ext cx="759575" cy="591900"/>
          </a:xfrm>
          <a:prstGeom prst="rect">
            <a:avLst/>
          </a:prstGeom>
          <a:noFill/>
          <a:ln>
            <a:noFill/>
          </a:ln>
        </p:spPr>
      </p:pic>
      <p:sp>
        <p:nvSpPr>
          <p:cNvPr id="818" name="Google Shape;818;g27500a5aa5f_0_387"/>
          <p:cNvSpPr/>
          <p:nvPr/>
        </p:nvSpPr>
        <p:spPr>
          <a:xfrm flipH="1">
            <a:off x="1126817" y="4623582"/>
            <a:ext cx="10085100" cy="2721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19" name="Google Shape;819;g27500a5aa5f_0_387"/>
          <p:cNvSpPr/>
          <p:nvPr/>
        </p:nvSpPr>
        <p:spPr>
          <a:xfrm rot="5400000">
            <a:off x="8036000" y="3703525"/>
            <a:ext cx="1779900" cy="2823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0" name="Google Shape;820;g27500a5aa5f_0_387"/>
          <p:cNvSpPr/>
          <p:nvPr/>
        </p:nvSpPr>
        <p:spPr>
          <a:xfrm flipH="1">
            <a:off x="8767977" y="2944832"/>
            <a:ext cx="24423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1" name="Google Shape;821;g27500a5aa5f_0_387"/>
          <p:cNvSpPr/>
          <p:nvPr/>
        </p:nvSpPr>
        <p:spPr>
          <a:xfrm flipH="1" rot="-5400000">
            <a:off x="2547375" y="3696650"/>
            <a:ext cx="1791900" cy="2844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2" name="Google Shape;822;g27500a5aa5f_0_387"/>
          <p:cNvSpPr/>
          <p:nvPr/>
        </p:nvSpPr>
        <p:spPr>
          <a:xfrm>
            <a:off x="1143411" y="2944832"/>
            <a:ext cx="24591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23" name="Google Shape;823;g27500a5aa5f_0_387"/>
          <p:cNvSpPr/>
          <p:nvPr/>
        </p:nvSpPr>
        <p:spPr>
          <a:xfrm>
            <a:off x="1126675" y="4891702"/>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MLOps / Governance</a:t>
            </a:r>
            <a:endParaRPr sz="1600">
              <a:latin typeface="Barlow"/>
              <a:ea typeface="Barlow"/>
              <a:cs typeface="Barlow"/>
              <a:sym typeface="Barlow"/>
            </a:endParaRPr>
          </a:p>
        </p:txBody>
      </p:sp>
      <p:sp>
        <p:nvSpPr>
          <p:cNvPr id="824" name="Google Shape;824;g27500a5aa5f_0_387"/>
          <p:cNvSpPr/>
          <p:nvPr/>
        </p:nvSpPr>
        <p:spPr>
          <a:xfrm>
            <a:off x="1126675" y="3124150"/>
            <a:ext cx="2174400" cy="16098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25" name="Google Shape;825;g27500a5aa5f_0_387"/>
          <p:cNvSpPr/>
          <p:nvPr/>
        </p:nvSpPr>
        <p:spPr>
          <a:xfrm flipH="1">
            <a:off x="9066900" y="3124200"/>
            <a:ext cx="2160000" cy="16098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26" name="Google Shape;826;g27500a5aa5f_0_387"/>
          <p:cNvSpPr/>
          <p:nvPr/>
        </p:nvSpPr>
        <p:spPr>
          <a:xfrm flipH="1">
            <a:off x="3448363" y="29448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pic>
        <p:nvPicPr>
          <p:cNvPr id="827" name="Google Shape;827;g27500a5aa5f_0_387"/>
          <p:cNvPicPr preferRelativeResize="0"/>
          <p:nvPr/>
        </p:nvPicPr>
        <p:blipFill rotWithShape="1">
          <a:blip r:embed="rId4">
            <a:alphaModFix/>
          </a:blip>
          <a:srcRect b="0" l="0" r="0" t="0"/>
          <a:stretch/>
        </p:blipFill>
        <p:spPr>
          <a:xfrm>
            <a:off x="1372287" y="3390900"/>
            <a:ext cx="486537" cy="486511"/>
          </a:xfrm>
          <a:prstGeom prst="rect">
            <a:avLst/>
          </a:prstGeom>
          <a:noFill/>
          <a:ln>
            <a:noFill/>
          </a:ln>
        </p:spPr>
      </p:pic>
      <p:sp>
        <p:nvSpPr>
          <p:cNvPr id="828" name="Google Shape;828;g27500a5aa5f_0_387"/>
          <p:cNvSpPr/>
          <p:nvPr/>
        </p:nvSpPr>
        <p:spPr>
          <a:xfrm>
            <a:off x="1938925" y="3352800"/>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a:t>
            </a:r>
            <a:endParaRPr sz="1500">
              <a:latin typeface="Barlow"/>
              <a:ea typeface="Barlow"/>
              <a:cs typeface="Barlow"/>
              <a:sym typeface="Barlow"/>
            </a:endParaRPr>
          </a:p>
          <a:p>
            <a:pPr indent="0" lvl="0" marL="0" rtl="0" algn="l">
              <a:spcBef>
                <a:spcPts val="0"/>
              </a:spcBef>
              <a:spcAft>
                <a:spcPts val="0"/>
              </a:spcAft>
              <a:buNone/>
            </a:pPr>
            <a:r>
              <a:rPr lang="en-US" sz="1500">
                <a:latin typeface="Barlow"/>
                <a:ea typeface="Barlow"/>
                <a:cs typeface="Barlow"/>
                <a:sym typeface="Barlow"/>
              </a:rPr>
              <a:t>Prep</a:t>
            </a:r>
            <a:endParaRPr sz="1500">
              <a:latin typeface="Barlow"/>
              <a:ea typeface="Barlow"/>
              <a:cs typeface="Barlow"/>
              <a:sym typeface="Barlow"/>
            </a:endParaRPr>
          </a:p>
        </p:txBody>
      </p:sp>
      <p:pic>
        <p:nvPicPr>
          <p:cNvPr id="829" name="Google Shape;829;g27500a5aa5f_0_387"/>
          <p:cNvPicPr preferRelativeResize="0"/>
          <p:nvPr/>
        </p:nvPicPr>
        <p:blipFill rotWithShape="1">
          <a:blip r:embed="rId5">
            <a:alphaModFix/>
          </a:blip>
          <a:srcRect b="0" l="0" r="0" t="0"/>
          <a:stretch/>
        </p:blipFill>
        <p:spPr>
          <a:xfrm>
            <a:off x="1372275" y="4062155"/>
            <a:ext cx="486542" cy="486531"/>
          </a:xfrm>
          <a:prstGeom prst="rect">
            <a:avLst/>
          </a:prstGeom>
          <a:noFill/>
          <a:ln>
            <a:noFill/>
          </a:ln>
        </p:spPr>
      </p:pic>
      <p:sp>
        <p:nvSpPr>
          <p:cNvPr id="830" name="Google Shape;830;g27500a5aa5f_0_387"/>
          <p:cNvSpPr/>
          <p:nvPr/>
        </p:nvSpPr>
        <p:spPr>
          <a:xfrm>
            <a:off x="1938925" y="4064375"/>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Versioning</a:t>
            </a:r>
            <a:endParaRPr sz="1500">
              <a:latin typeface="Barlow"/>
              <a:ea typeface="Barlow"/>
              <a:cs typeface="Barlow"/>
              <a:sym typeface="Barlow"/>
            </a:endParaRPr>
          </a:p>
        </p:txBody>
      </p:sp>
      <p:pic>
        <p:nvPicPr>
          <p:cNvPr id="831" name="Google Shape;831;g27500a5aa5f_0_387"/>
          <p:cNvPicPr preferRelativeResize="0"/>
          <p:nvPr/>
        </p:nvPicPr>
        <p:blipFill rotWithShape="1">
          <a:blip r:embed="rId6">
            <a:alphaModFix/>
          </a:blip>
          <a:srcRect b="0" l="0" r="0" t="0"/>
          <a:stretch/>
        </p:blipFill>
        <p:spPr>
          <a:xfrm>
            <a:off x="4524725" y="4986232"/>
            <a:ext cx="510250" cy="510236"/>
          </a:xfrm>
          <a:prstGeom prst="rect">
            <a:avLst/>
          </a:prstGeom>
          <a:noFill/>
          <a:ln>
            <a:noFill/>
          </a:ln>
        </p:spPr>
      </p:pic>
      <p:pic>
        <p:nvPicPr>
          <p:cNvPr id="832" name="Google Shape;832;g27500a5aa5f_0_387"/>
          <p:cNvPicPr preferRelativeResize="0"/>
          <p:nvPr/>
        </p:nvPicPr>
        <p:blipFill rotWithShape="1">
          <a:blip r:embed="rId7">
            <a:alphaModFix/>
          </a:blip>
          <a:srcRect b="0" l="0" r="0" t="0"/>
          <a:stretch/>
        </p:blipFill>
        <p:spPr>
          <a:xfrm>
            <a:off x="9173618" y="4169018"/>
            <a:ext cx="486542" cy="486519"/>
          </a:xfrm>
          <a:prstGeom prst="rect">
            <a:avLst/>
          </a:prstGeom>
          <a:noFill/>
          <a:ln>
            <a:noFill/>
          </a:ln>
        </p:spPr>
      </p:pic>
      <p:sp>
        <p:nvSpPr>
          <p:cNvPr id="833" name="Google Shape;833;g27500a5aa5f_0_387"/>
          <p:cNvSpPr/>
          <p:nvPr/>
        </p:nvSpPr>
        <p:spPr>
          <a:xfrm>
            <a:off x="9766675" y="4168223"/>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Monitoring</a:t>
            </a:r>
            <a:endParaRPr sz="1500">
              <a:latin typeface="Barlow"/>
              <a:ea typeface="Barlow"/>
              <a:cs typeface="Barlow"/>
              <a:sym typeface="Barlow"/>
            </a:endParaRPr>
          </a:p>
        </p:txBody>
      </p:sp>
      <p:pic>
        <p:nvPicPr>
          <p:cNvPr id="834" name="Google Shape;834;g27500a5aa5f_0_387"/>
          <p:cNvPicPr preferRelativeResize="0"/>
          <p:nvPr/>
        </p:nvPicPr>
        <p:blipFill rotWithShape="1">
          <a:blip r:embed="rId8">
            <a:alphaModFix/>
          </a:blip>
          <a:srcRect b="0" l="0" r="0" t="0"/>
          <a:stretch/>
        </p:blipFill>
        <p:spPr>
          <a:xfrm>
            <a:off x="9186159" y="3239126"/>
            <a:ext cx="491566" cy="491542"/>
          </a:xfrm>
          <a:prstGeom prst="rect">
            <a:avLst/>
          </a:prstGeom>
          <a:noFill/>
          <a:ln>
            <a:noFill/>
          </a:ln>
        </p:spPr>
      </p:pic>
      <p:pic>
        <p:nvPicPr>
          <p:cNvPr id="835" name="Google Shape;835;g27500a5aa5f_0_387"/>
          <p:cNvPicPr preferRelativeResize="0"/>
          <p:nvPr/>
        </p:nvPicPr>
        <p:blipFill rotWithShape="1">
          <a:blip r:embed="rId9">
            <a:alphaModFix/>
          </a:blip>
          <a:srcRect b="0" l="0" r="0" t="0"/>
          <a:stretch/>
        </p:blipFill>
        <p:spPr>
          <a:xfrm>
            <a:off x="9171106" y="3706683"/>
            <a:ext cx="491566" cy="491543"/>
          </a:xfrm>
          <a:prstGeom prst="rect">
            <a:avLst/>
          </a:prstGeom>
          <a:noFill/>
          <a:ln>
            <a:noFill/>
          </a:ln>
        </p:spPr>
      </p:pic>
      <p:sp>
        <p:nvSpPr>
          <p:cNvPr id="836" name="Google Shape;836;g27500a5aa5f_0_387"/>
          <p:cNvSpPr/>
          <p:nvPr/>
        </p:nvSpPr>
        <p:spPr>
          <a:xfrm>
            <a:off x="9766675" y="3240847"/>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Batch Scoring</a:t>
            </a:r>
            <a:endParaRPr sz="1500">
              <a:latin typeface="Barlow"/>
              <a:ea typeface="Barlow"/>
              <a:cs typeface="Barlow"/>
              <a:sym typeface="Barlow"/>
            </a:endParaRPr>
          </a:p>
        </p:txBody>
      </p:sp>
      <p:sp>
        <p:nvSpPr>
          <p:cNvPr id="837" name="Google Shape;837;g27500a5aa5f_0_387"/>
          <p:cNvSpPr/>
          <p:nvPr/>
        </p:nvSpPr>
        <p:spPr>
          <a:xfrm>
            <a:off x="9766675" y="3708398"/>
            <a:ext cx="1395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Online Serving</a:t>
            </a:r>
            <a:endParaRPr sz="1500">
              <a:latin typeface="Barlow"/>
              <a:ea typeface="Barlow"/>
              <a:cs typeface="Barlow"/>
              <a:sym typeface="Barlow"/>
            </a:endParaRPr>
          </a:p>
        </p:txBody>
      </p:sp>
      <p:sp>
        <p:nvSpPr>
          <p:cNvPr id="838" name="Google Shape;838;g27500a5aa5f_0_387"/>
          <p:cNvSpPr/>
          <p:nvPr/>
        </p:nvSpPr>
        <p:spPr>
          <a:xfrm flipH="1">
            <a:off x="1126850" y="2345874"/>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39" name="Google Shape;839;g27500a5aa5f_0_387"/>
          <p:cNvSpPr/>
          <p:nvPr/>
        </p:nvSpPr>
        <p:spPr>
          <a:xfrm>
            <a:off x="1126725" y="2540278"/>
            <a:ext cx="10085100" cy="4914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AutoML</a:t>
            </a:r>
            <a:endParaRPr sz="1600">
              <a:latin typeface="Barlow"/>
              <a:ea typeface="Barlow"/>
              <a:cs typeface="Barlow"/>
              <a:sym typeface="Barlow"/>
            </a:endParaRPr>
          </a:p>
        </p:txBody>
      </p:sp>
      <p:sp>
        <p:nvSpPr>
          <p:cNvPr id="840" name="Google Shape;840;g27500a5aa5f_0_387"/>
          <p:cNvSpPr/>
          <p:nvPr/>
        </p:nvSpPr>
        <p:spPr>
          <a:xfrm flipH="1">
            <a:off x="1126850" y="1570835"/>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41" name="Google Shape;841;g27500a5aa5f_0_387"/>
          <p:cNvSpPr/>
          <p:nvPr/>
        </p:nvSpPr>
        <p:spPr>
          <a:xfrm>
            <a:off x="1126725" y="1755061"/>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Data Science Workspace</a:t>
            </a:r>
            <a:endParaRPr sz="1600">
              <a:latin typeface="Barlow"/>
              <a:ea typeface="Barlow"/>
              <a:cs typeface="Barlow"/>
              <a:sym typeface="Barlow"/>
            </a:endParaRPr>
          </a:p>
        </p:txBody>
      </p:sp>
      <p:pic>
        <p:nvPicPr>
          <p:cNvPr id="842" name="Google Shape;842;g27500a5aa5f_0_387"/>
          <p:cNvPicPr preferRelativeResize="0"/>
          <p:nvPr/>
        </p:nvPicPr>
        <p:blipFill rotWithShape="1">
          <a:blip r:embed="rId10">
            <a:alphaModFix/>
          </a:blip>
          <a:srcRect b="0" l="0" r="0" t="0"/>
          <a:stretch/>
        </p:blipFill>
        <p:spPr>
          <a:xfrm>
            <a:off x="4524713" y="1840932"/>
            <a:ext cx="510275" cy="510275"/>
          </a:xfrm>
          <a:prstGeom prst="rect">
            <a:avLst/>
          </a:prstGeom>
          <a:noFill/>
          <a:ln>
            <a:noFill/>
          </a:ln>
        </p:spPr>
      </p:pic>
      <p:pic>
        <p:nvPicPr>
          <p:cNvPr id="843" name="Google Shape;843;g27500a5aa5f_0_387"/>
          <p:cNvPicPr preferRelativeResize="0"/>
          <p:nvPr/>
        </p:nvPicPr>
        <p:blipFill rotWithShape="1">
          <a:blip r:embed="rId11">
            <a:alphaModFix/>
          </a:blip>
          <a:srcRect b="0" l="0" r="0" t="0"/>
          <a:stretch/>
        </p:blipFill>
        <p:spPr>
          <a:xfrm>
            <a:off x="5402100" y="2607128"/>
            <a:ext cx="369750" cy="369776"/>
          </a:xfrm>
          <a:prstGeom prst="rect">
            <a:avLst/>
          </a:prstGeom>
          <a:noFill/>
          <a:ln>
            <a:noFill/>
          </a:ln>
        </p:spPr>
      </p:pic>
      <p:sp>
        <p:nvSpPr>
          <p:cNvPr id="844" name="Google Shape;844;g27500a5aa5f_0_387"/>
          <p:cNvSpPr/>
          <p:nvPr/>
        </p:nvSpPr>
        <p:spPr>
          <a:xfrm flipH="1">
            <a:off x="3448363" y="3783032"/>
            <a:ext cx="5474700" cy="183900"/>
          </a:xfrm>
          <a:prstGeom prst="trapezoid">
            <a:avLst>
              <a:gd fmla="val 186772" name="adj"/>
            </a:avLst>
          </a:prstGeom>
          <a:solidFill>
            <a:srgbClr val="B6D7A8"/>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845" name="Google Shape;845;g27500a5aa5f_0_387"/>
          <p:cNvSpPr/>
          <p:nvPr/>
        </p:nvSpPr>
        <p:spPr>
          <a:xfrm>
            <a:off x="3447925" y="3962350"/>
            <a:ext cx="5475300" cy="7725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846" name="Google Shape;846;g27500a5aa5f_0_387"/>
          <p:cNvSpPr/>
          <p:nvPr/>
        </p:nvSpPr>
        <p:spPr>
          <a:xfrm>
            <a:off x="3447925" y="3124150"/>
            <a:ext cx="5475300" cy="748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847" name="Google Shape;847;g27500a5aa5f_0_387"/>
          <p:cNvPicPr preferRelativeResize="0"/>
          <p:nvPr/>
        </p:nvPicPr>
        <p:blipFill rotWithShape="1">
          <a:blip r:embed="rId12">
            <a:alphaModFix/>
          </a:blip>
          <a:srcRect b="0" l="0" r="0" t="0"/>
          <a:stretch/>
        </p:blipFill>
        <p:spPr>
          <a:xfrm>
            <a:off x="5379216" y="3270334"/>
            <a:ext cx="486542" cy="486531"/>
          </a:xfrm>
          <a:prstGeom prst="rect">
            <a:avLst/>
          </a:prstGeom>
          <a:noFill/>
          <a:ln>
            <a:noFill/>
          </a:ln>
        </p:spPr>
      </p:pic>
      <p:sp>
        <p:nvSpPr>
          <p:cNvPr id="848" name="Google Shape;848;g27500a5aa5f_0_387"/>
          <p:cNvSpPr/>
          <p:nvPr/>
        </p:nvSpPr>
        <p:spPr>
          <a:xfrm>
            <a:off x="4253050" y="32176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Training</a:t>
            </a:r>
            <a:endParaRPr sz="1500">
              <a:latin typeface="Barlow"/>
              <a:ea typeface="Barlow"/>
              <a:cs typeface="Barlow"/>
              <a:sym typeface="Barlow"/>
            </a:endParaRPr>
          </a:p>
        </p:txBody>
      </p:sp>
      <p:sp>
        <p:nvSpPr>
          <p:cNvPr id="849" name="Google Shape;849;g27500a5aa5f_0_387"/>
          <p:cNvSpPr/>
          <p:nvPr/>
        </p:nvSpPr>
        <p:spPr>
          <a:xfrm>
            <a:off x="5938313" y="32176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Tuning</a:t>
            </a:r>
            <a:endParaRPr sz="1500">
              <a:latin typeface="Barlow"/>
              <a:ea typeface="Barlow"/>
              <a:cs typeface="Barlow"/>
              <a:sym typeface="Barlow"/>
            </a:endParaRPr>
          </a:p>
        </p:txBody>
      </p:sp>
      <p:pic>
        <p:nvPicPr>
          <p:cNvPr id="850" name="Google Shape;850;g27500a5aa5f_0_387"/>
          <p:cNvPicPr preferRelativeResize="0"/>
          <p:nvPr/>
        </p:nvPicPr>
        <p:blipFill rotWithShape="1">
          <a:blip r:embed="rId13">
            <a:alphaModFix/>
          </a:blip>
          <a:srcRect b="0" l="0" r="0" t="0"/>
          <a:stretch/>
        </p:blipFill>
        <p:spPr>
          <a:xfrm>
            <a:off x="6943497" y="3270340"/>
            <a:ext cx="486541" cy="486519"/>
          </a:xfrm>
          <a:prstGeom prst="rect">
            <a:avLst/>
          </a:prstGeom>
          <a:noFill/>
          <a:ln>
            <a:noFill/>
          </a:ln>
        </p:spPr>
      </p:pic>
      <p:sp>
        <p:nvSpPr>
          <p:cNvPr id="851" name="Google Shape;851;g27500a5aa5f_0_387"/>
          <p:cNvSpPr/>
          <p:nvPr/>
        </p:nvSpPr>
        <p:spPr>
          <a:xfrm>
            <a:off x="7487800" y="3217650"/>
            <a:ext cx="1395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Runtime and Environments</a:t>
            </a:r>
            <a:endParaRPr sz="1500">
              <a:latin typeface="Barlow"/>
              <a:ea typeface="Barlow"/>
              <a:cs typeface="Barlow"/>
              <a:sym typeface="Barlow"/>
            </a:endParaRPr>
          </a:p>
        </p:txBody>
      </p:sp>
      <p:pic>
        <p:nvPicPr>
          <p:cNvPr id="852" name="Google Shape;852;g27500a5aa5f_0_387"/>
          <p:cNvPicPr preferRelativeResize="0"/>
          <p:nvPr/>
        </p:nvPicPr>
        <p:blipFill>
          <a:blip r:embed="rId14">
            <a:alphaModFix/>
          </a:blip>
          <a:stretch>
            <a:fillRect/>
          </a:stretch>
        </p:blipFill>
        <p:spPr>
          <a:xfrm>
            <a:off x="3676015" y="3270343"/>
            <a:ext cx="486542" cy="486513"/>
          </a:xfrm>
          <a:prstGeom prst="rect">
            <a:avLst/>
          </a:prstGeom>
          <a:noFill/>
          <a:ln>
            <a:noFill/>
          </a:ln>
        </p:spPr>
      </p:pic>
      <p:pic>
        <p:nvPicPr>
          <p:cNvPr id="853" name="Google Shape;853;g27500a5aa5f_0_387"/>
          <p:cNvPicPr preferRelativeResize="0"/>
          <p:nvPr/>
        </p:nvPicPr>
        <p:blipFill rotWithShape="1">
          <a:blip r:embed="rId15">
            <a:alphaModFix/>
          </a:blip>
          <a:srcRect b="0" l="0" r="0" t="0"/>
          <a:stretch/>
        </p:blipFill>
        <p:spPr>
          <a:xfrm>
            <a:off x="6401008" y="4045615"/>
            <a:ext cx="362417" cy="362407"/>
          </a:xfrm>
          <a:prstGeom prst="rect">
            <a:avLst/>
          </a:prstGeom>
          <a:noFill/>
          <a:ln>
            <a:noFill/>
          </a:ln>
        </p:spPr>
      </p:pic>
      <p:sp>
        <p:nvSpPr>
          <p:cNvPr id="854" name="Google Shape;854;g27500a5aa5f_0_387"/>
          <p:cNvSpPr/>
          <p:nvPr/>
        </p:nvSpPr>
        <p:spPr>
          <a:xfrm>
            <a:off x="4800313" y="4070954"/>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Feature Store</a:t>
            </a:r>
            <a:endParaRPr sz="1500">
              <a:latin typeface="Barlow"/>
              <a:ea typeface="Barlow"/>
              <a:cs typeface="Barlow"/>
              <a:sym typeface="Barlow"/>
            </a:endParaRPr>
          </a:p>
        </p:txBody>
      </p:sp>
      <p:sp>
        <p:nvSpPr>
          <p:cNvPr id="855" name="Google Shape;855;g27500a5aa5f_0_387"/>
          <p:cNvSpPr/>
          <p:nvPr/>
        </p:nvSpPr>
        <p:spPr>
          <a:xfrm>
            <a:off x="6763325" y="3982782"/>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Batch (high throughput)</a:t>
            </a:r>
            <a:endParaRPr sz="1300">
              <a:latin typeface="Barlow"/>
              <a:ea typeface="Barlow"/>
              <a:cs typeface="Barlow"/>
              <a:sym typeface="Barlow"/>
            </a:endParaRPr>
          </a:p>
        </p:txBody>
      </p:sp>
      <p:sp>
        <p:nvSpPr>
          <p:cNvPr id="856" name="Google Shape;856;g27500a5aa5f_0_387"/>
          <p:cNvSpPr/>
          <p:nvPr/>
        </p:nvSpPr>
        <p:spPr>
          <a:xfrm>
            <a:off x="6763425" y="4317904"/>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Real time (low latency)</a:t>
            </a:r>
            <a:endParaRPr sz="1300">
              <a:latin typeface="Barlow"/>
              <a:ea typeface="Barlow"/>
              <a:cs typeface="Barlow"/>
              <a:sym typeface="Barlow"/>
            </a:endParaRPr>
          </a:p>
        </p:txBody>
      </p:sp>
      <p:pic>
        <p:nvPicPr>
          <p:cNvPr id="857" name="Google Shape;857;g27500a5aa5f_0_387"/>
          <p:cNvPicPr preferRelativeResize="0"/>
          <p:nvPr/>
        </p:nvPicPr>
        <p:blipFill rotWithShape="1">
          <a:blip r:embed="rId16">
            <a:alphaModFix/>
          </a:blip>
          <a:srcRect b="0" l="0" r="0" t="0"/>
          <a:stretch/>
        </p:blipFill>
        <p:spPr>
          <a:xfrm>
            <a:off x="6433225" y="4382070"/>
            <a:ext cx="297977" cy="297976"/>
          </a:xfrm>
          <a:prstGeom prst="rect">
            <a:avLst/>
          </a:prstGeom>
          <a:noFill/>
          <a:ln>
            <a:noFill/>
          </a:ln>
        </p:spPr>
      </p:pic>
      <p:sp>
        <p:nvSpPr>
          <p:cNvPr id="858" name="Google Shape;858;g27500a5aa5f_0_38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Store</a:t>
            </a:r>
            <a:endParaRPr/>
          </a:p>
        </p:txBody>
      </p:sp>
      <p:pic>
        <p:nvPicPr>
          <p:cNvPr id="859" name="Google Shape;859;g27500a5aa5f_0_387"/>
          <p:cNvPicPr preferRelativeResize="0"/>
          <p:nvPr/>
        </p:nvPicPr>
        <p:blipFill>
          <a:blip r:embed="rId17">
            <a:alphaModFix/>
          </a:blip>
          <a:stretch>
            <a:fillRect/>
          </a:stretch>
        </p:blipFill>
        <p:spPr>
          <a:xfrm>
            <a:off x="4253050" y="4175127"/>
            <a:ext cx="414125" cy="414100"/>
          </a:xfrm>
          <a:prstGeom prst="rect">
            <a:avLst/>
          </a:prstGeom>
          <a:noFill/>
          <a:ln>
            <a:noFill/>
          </a:ln>
        </p:spPr>
      </p:pic>
      <p:sp>
        <p:nvSpPr>
          <p:cNvPr id="860" name="Google Shape;860;g27500a5aa5f_0_38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latin typeface="DM Sans"/>
                <a:ea typeface="DM Sans"/>
                <a:cs typeface="DM Sans"/>
                <a:sym typeface="DM Sans"/>
              </a:rPr>
              <a:t>The first Feature Store codesigned with a Data and MLOps Platform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g27500a5aa5f_0_658"/>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867" name="Google Shape;867;g27500a5aa5f_0_658"/>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pic>
        <p:nvPicPr>
          <p:cNvPr id="868" name="Google Shape;868;g27500a5aa5f_0_658"/>
          <p:cNvPicPr preferRelativeResize="0"/>
          <p:nvPr/>
        </p:nvPicPr>
        <p:blipFill rotWithShape="1">
          <a:blip r:embed="rId3">
            <a:alphaModFix/>
          </a:blip>
          <a:srcRect b="0" l="0" r="0" t="0"/>
          <a:stretch/>
        </p:blipFill>
        <p:spPr>
          <a:xfrm>
            <a:off x="954000" y="3265200"/>
            <a:ext cx="628976" cy="628995"/>
          </a:xfrm>
          <a:prstGeom prst="rect">
            <a:avLst/>
          </a:prstGeom>
          <a:noFill/>
          <a:ln>
            <a:noFill/>
          </a:ln>
        </p:spPr>
      </p:pic>
      <p:pic>
        <p:nvPicPr>
          <p:cNvPr id="869" name="Google Shape;869;g27500a5aa5f_0_658"/>
          <p:cNvPicPr preferRelativeResize="0"/>
          <p:nvPr/>
        </p:nvPicPr>
        <p:blipFill rotWithShape="1">
          <a:blip r:embed="rId3">
            <a:alphaModFix/>
          </a:blip>
          <a:srcRect b="0" l="0" r="0" t="0"/>
          <a:stretch/>
        </p:blipFill>
        <p:spPr>
          <a:xfrm>
            <a:off x="1872825" y="3265200"/>
            <a:ext cx="628976" cy="629000"/>
          </a:xfrm>
          <a:prstGeom prst="rect">
            <a:avLst/>
          </a:prstGeom>
          <a:noFill/>
          <a:ln>
            <a:noFill/>
          </a:ln>
        </p:spPr>
      </p:pic>
      <p:pic>
        <p:nvPicPr>
          <p:cNvPr id="870" name="Google Shape;870;g27500a5aa5f_0_658"/>
          <p:cNvPicPr preferRelativeResize="0"/>
          <p:nvPr/>
        </p:nvPicPr>
        <p:blipFill rotWithShape="1">
          <a:blip r:embed="rId4">
            <a:alphaModFix/>
          </a:blip>
          <a:srcRect b="0" l="0" r="0" t="0"/>
          <a:stretch/>
        </p:blipFill>
        <p:spPr>
          <a:xfrm>
            <a:off x="1396751" y="4492096"/>
            <a:ext cx="772575" cy="772556"/>
          </a:xfrm>
          <a:prstGeom prst="rect">
            <a:avLst/>
          </a:prstGeom>
          <a:noFill/>
          <a:ln>
            <a:noFill/>
          </a:ln>
        </p:spPr>
      </p:pic>
      <p:pic>
        <p:nvPicPr>
          <p:cNvPr id="871" name="Google Shape;871;g27500a5aa5f_0_658"/>
          <p:cNvPicPr preferRelativeResize="0"/>
          <p:nvPr/>
        </p:nvPicPr>
        <p:blipFill rotWithShape="1">
          <a:blip r:embed="rId5">
            <a:alphaModFix/>
          </a:blip>
          <a:srcRect b="0" l="0" r="0" t="0"/>
          <a:stretch/>
        </p:blipFill>
        <p:spPr>
          <a:xfrm>
            <a:off x="2361050" y="5858925"/>
            <a:ext cx="629700" cy="629700"/>
          </a:xfrm>
          <a:prstGeom prst="rect">
            <a:avLst/>
          </a:prstGeom>
          <a:noFill/>
          <a:ln>
            <a:noFill/>
          </a:ln>
        </p:spPr>
      </p:pic>
      <p:cxnSp>
        <p:nvCxnSpPr>
          <p:cNvPr id="872" name="Google Shape;872;g27500a5aa5f_0_658"/>
          <p:cNvCxnSpPr>
            <a:stCxn id="868" idx="2"/>
            <a:endCxn id="870"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73" name="Google Shape;873;g27500a5aa5f_0_658"/>
          <p:cNvCxnSpPr>
            <a:stCxn id="869" idx="2"/>
            <a:endCxn id="870"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74" name="Google Shape;874;g27500a5aa5f_0_658"/>
          <p:cNvCxnSpPr>
            <a:stCxn id="870" idx="2"/>
            <a:endCxn id="871"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sp>
        <p:nvSpPr>
          <p:cNvPr id="875" name="Google Shape;875;g27500a5aa5f_0_658"/>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876" name="Google Shape;876;g27500a5aa5f_0_658"/>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877" name="Google Shape;877;g27500a5aa5f_0_658"/>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878" name="Google Shape;878;g27500a5aa5f_0_658"/>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create_table()</a:t>
            </a:r>
            <a:endParaRPr>
              <a:solidFill>
                <a:schemeClr val="accent2"/>
              </a:solidFill>
              <a:highlight>
                <a:schemeClr val="lt1"/>
              </a:highlight>
              <a:latin typeface="Consolas"/>
              <a:ea typeface="Consolas"/>
              <a:cs typeface="Consolas"/>
              <a:sym typeface="Consolas"/>
            </a:endParaRPr>
          </a:p>
        </p:txBody>
      </p:sp>
      <p:sp>
        <p:nvSpPr>
          <p:cNvPr id="879" name="Google Shape;879;g27500a5aa5f_0_658"/>
          <p:cNvSpPr txBox="1"/>
          <p:nvPr/>
        </p:nvSpPr>
        <p:spPr>
          <a:xfrm>
            <a:off x="4375450" y="1866900"/>
            <a:ext cx="6540300" cy="42207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This steps records the metadata associated with the feature table.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            In order to control the location the data will be stored it is required to set the LOCATION during the database creation, otherwise the schema and the tables are going to be created in the default warehouse directory, whose path is configured by the static configuration </a:t>
            </a:r>
            <a:r>
              <a:rPr i="1" lang="en-US" sz="2200">
                <a:solidFill>
                  <a:schemeClr val="accent1"/>
                </a:solidFill>
                <a:latin typeface="DM Sans"/>
                <a:ea typeface="DM Sans"/>
                <a:cs typeface="DM Sans"/>
                <a:sym typeface="DM Sans"/>
              </a:rPr>
              <a:t>spark.sql.warehouse.dir.</a:t>
            </a:r>
            <a:endParaRPr b="1" i="1" sz="2200">
              <a:solidFill>
                <a:schemeClr val="accent1"/>
              </a:solidFill>
              <a:latin typeface="DM Sans"/>
              <a:ea typeface="DM Sans"/>
              <a:cs typeface="DM Sans"/>
              <a:sym typeface="DM Sans"/>
            </a:endParaRPr>
          </a:p>
        </p:txBody>
      </p:sp>
      <p:pic>
        <p:nvPicPr>
          <p:cNvPr id="880" name="Google Shape;880;g27500a5aa5f_0_658"/>
          <p:cNvPicPr preferRelativeResize="0"/>
          <p:nvPr/>
        </p:nvPicPr>
        <p:blipFill rotWithShape="1">
          <a:blip r:embed="rId6">
            <a:alphaModFix/>
          </a:blip>
          <a:srcRect b="0" l="0" r="0" t="0"/>
          <a:stretch/>
        </p:blipFill>
        <p:spPr>
          <a:xfrm>
            <a:off x="4423587" y="2875413"/>
            <a:ext cx="782185" cy="7821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g27500a5aa5f_0_677"/>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887" name="Google Shape;887;g27500a5aa5f_0_677"/>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sp>
        <p:nvSpPr>
          <p:cNvPr id="888" name="Google Shape;888;g27500a5aa5f_0_677"/>
          <p:cNvSpPr txBox="1"/>
          <p:nvPr/>
        </p:nvSpPr>
        <p:spPr>
          <a:xfrm>
            <a:off x="4000425"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Tables</a:t>
            </a:r>
            <a:endParaRPr b="1" sz="1800">
              <a:solidFill>
                <a:schemeClr val="accent1"/>
              </a:solidFill>
              <a:latin typeface="DM Sans"/>
              <a:ea typeface="DM Sans"/>
              <a:cs typeface="DM Sans"/>
              <a:sym typeface="DM Sans"/>
            </a:endParaRPr>
          </a:p>
        </p:txBody>
      </p:sp>
      <p:pic>
        <p:nvPicPr>
          <p:cNvPr id="889" name="Google Shape;889;g27500a5aa5f_0_677"/>
          <p:cNvPicPr preferRelativeResize="0"/>
          <p:nvPr/>
        </p:nvPicPr>
        <p:blipFill rotWithShape="1">
          <a:blip r:embed="rId3">
            <a:alphaModFix/>
          </a:blip>
          <a:srcRect b="17736" l="0" r="0" t="0"/>
          <a:stretch/>
        </p:blipFill>
        <p:spPr>
          <a:xfrm>
            <a:off x="4544575" y="3943646"/>
            <a:ext cx="567553" cy="362679"/>
          </a:xfrm>
          <a:prstGeom prst="rect">
            <a:avLst/>
          </a:prstGeom>
          <a:noFill/>
          <a:ln>
            <a:noFill/>
          </a:ln>
        </p:spPr>
      </p:pic>
      <p:pic>
        <p:nvPicPr>
          <p:cNvPr id="890" name="Google Shape;890;g27500a5aa5f_0_677"/>
          <p:cNvPicPr preferRelativeResize="0"/>
          <p:nvPr/>
        </p:nvPicPr>
        <p:blipFill rotWithShape="1">
          <a:blip r:embed="rId4">
            <a:alphaModFix/>
          </a:blip>
          <a:srcRect b="0" l="0" r="0" t="0"/>
          <a:stretch/>
        </p:blipFill>
        <p:spPr>
          <a:xfrm>
            <a:off x="954000" y="3265200"/>
            <a:ext cx="628976" cy="628995"/>
          </a:xfrm>
          <a:prstGeom prst="rect">
            <a:avLst/>
          </a:prstGeom>
          <a:noFill/>
          <a:ln>
            <a:noFill/>
          </a:ln>
        </p:spPr>
      </p:pic>
      <p:pic>
        <p:nvPicPr>
          <p:cNvPr id="891" name="Google Shape;891;g27500a5aa5f_0_677"/>
          <p:cNvPicPr preferRelativeResize="0"/>
          <p:nvPr/>
        </p:nvPicPr>
        <p:blipFill rotWithShape="1">
          <a:blip r:embed="rId4">
            <a:alphaModFix/>
          </a:blip>
          <a:srcRect b="0" l="0" r="0" t="0"/>
          <a:stretch/>
        </p:blipFill>
        <p:spPr>
          <a:xfrm>
            <a:off x="1872825" y="3265200"/>
            <a:ext cx="628976" cy="629000"/>
          </a:xfrm>
          <a:prstGeom prst="rect">
            <a:avLst/>
          </a:prstGeom>
          <a:noFill/>
          <a:ln>
            <a:noFill/>
          </a:ln>
        </p:spPr>
      </p:pic>
      <p:pic>
        <p:nvPicPr>
          <p:cNvPr id="892" name="Google Shape;892;g27500a5aa5f_0_677"/>
          <p:cNvPicPr preferRelativeResize="0"/>
          <p:nvPr/>
        </p:nvPicPr>
        <p:blipFill rotWithShape="1">
          <a:blip r:embed="rId5">
            <a:alphaModFix/>
          </a:blip>
          <a:srcRect b="0" l="0" r="0" t="0"/>
          <a:stretch/>
        </p:blipFill>
        <p:spPr>
          <a:xfrm>
            <a:off x="1396751" y="4492096"/>
            <a:ext cx="772575" cy="772556"/>
          </a:xfrm>
          <a:prstGeom prst="rect">
            <a:avLst/>
          </a:prstGeom>
          <a:noFill/>
          <a:ln>
            <a:noFill/>
          </a:ln>
        </p:spPr>
      </p:pic>
      <p:pic>
        <p:nvPicPr>
          <p:cNvPr id="893" name="Google Shape;893;g27500a5aa5f_0_677"/>
          <p:cNvPicPr preferRelativeResize="0"/>
          <p:nvPr/>
        </p:nvPicPr>
        <p:blipFill rotWithShape="1">
          <a:blip r:embed="rId6">
            <a:alphaModFix/>
          </a:blip>
          <a:srcRect b="0" l="0" r="0" t="0"/>
          <a:stretch/>
        </p:blipFill>
        <p:spPr>
          <a:xfrm>
            <a:off x="2361050" y="5858925"/>
            <a:ext cx="629700" cy="629700"/>
          </a:xfrm>
          <a:prstGeom prst="rect">
            <a:avLst/>
          </a:prstGeom>
          <a:noFill/>
          <a:ln>
            <a:noFill/>
          </a:ln>
        </p:spPr>
      </p:pic>
      <p:cxnSp>
        <p:nvCxnSpPr>
          <p:cNvPr id="894" name="Google Shape;894;g27500a5aa5f_0_677"/>
          <p:cNvCxnSpPr>
            <a:stCxn id="890" idx="2"/>
            <a:endCxn id="892"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95" name="Google Shape;895;g27500a5aa5f_0_677"/>
          <p:cNvCxnSpPr>
            <a:stCxn id="891" idx="2"/>
            <a:endCxn id="892"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896" name="Google Shape;896;g27500a5aa5f_0_677"/>
          <p:cNvCxnSpPr>
            <a:stCxn id="892" idx="2"/>
            <a:endCxn id="893"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cxnSp>
        <p:nvCxnSpPr>
          <p:cNvPr id="897" name="Google Shape;897;g27500a5aa5f_0_677"/>
          <p:cNvCxnSpPr>
            <a:stCxn id="889" idx="1"/>
            <a:endCxn id="893" idx="3"/>
          </p:cNvCxnSpPr>
          <p:nvPr/>
        </p:nvCxnSpPr>
        <p:spPr>
          <a:xfrm flipH="1">
            <a:off x="2990875" y="4124986"/>
            <a:ext cx="1553700" cy="2048700"/>
          </a:xfrm>
          <a:prstGeom prst="curvedConnector3">
            <a:avLst>
              <a:gd fmla="val 50004" name="adj1"/>
            </a:avLst>
          </a:prstGeom>
          <a:noFill/>
          <a:ln cap="flat" cmpd="sng" w="9525">
            <a:solidFill>
              <a:schemeClr val="accent2"/>
            </a:solidFill>
            <a:prstDash val="solid"/>
            <a:round/>
            <a:headEnd len="med" w="med" type="triangle"/>
            <a:tailEnd len="med" w="med" type="none"/>
          </a:ln>
        </p:spPr>
      </p:cxnSp>
      <p:sp>
        <p:nvSpPr>
          <p:cNvPr id="898" name="Google Shape;898;g27500a5aa5f_0_677"/>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899" name="Google Shape;899;g27500a5aa5f_0_677"/>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900" name="Google Shape;900;g27500a5aa5f_0_677"/>
          <p:cNvSpPr txBox="1"/>
          <p:nvPr/>
        </p:nvSpPr>
        <p:spPr>
          <a:xfrm>
            <a:off x="4733875" y="437218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Customer Features</a:t>
            </a:r>
            <a:endParaRPr sz="1200">
              <a:latin typeface="Barlow"/>
              <a:ea typeface="Barlow"/>
              <a:cs typeface="Barlow"/>
              <a:sym typeface="Barlow"/>
            </a:endParaRPr>
          </a:p>
        </p:txBody>
      </p:sp>
      <p:sp>
        <p:nvSpPr>
          <p:cNvPr id="901" name="Google Shape;901;g27500a5aa5f_0_677"/>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902" name="Google Shape;902;g27500a5aa5f_0_677"/>
          <p:cNvSpPr txBox="1"/>
          <p:nvPr/>
        </p:nvSpPr>
        <p:spPr>
          <a:xfrm>
            <a:off x="38648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SQL tables that can be queried from any language</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ACLd, versioned, and optimized for performance</a:t>
            </a:r>
            <a:endParaRPr>
              <a:solidFill>
                <a:schemeClr val="accent1"/>
              </a:solidFill>
              <a:latin typeface="DM Sans"/>
              <a:ea typeface="DM Sans"/>
              <a:cs typeface="DM Sans"/>
              <a:sym typeface="DM Sans"/>
            </a:endParaRPr>
          </a:p>
        </p:txBody>
      </p:sp>
      <p:sp>
        <p:nvSpPr>
          <p:cNvPr id="903" name="Google Shape;903;g27500a5aa5f_0_677"/>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create_feature_table()</a:t>
            </a:r>
            <a:endParaRPr>
              <a:solidFill>
                <a:schemeClr val="accent2"/>
              </a:solidFill>
              <a:highlight>
                <a:schemeClr val="lt1"/>
              </a:highlight>
              <a:latin typeface="Consolas"/>
              <a:ea typeface="Consolas"/>
              <a:cs typeface="Consolas"/>
              <a:sym typeface="Consolas"/>
            </a:endParaRPr>
          </a:p>
        </p:txBody>
      </p:sp>
      <p:sp>
        <p:nvSpPr>
          <p:cNvPr id="904" name="Google Shape;904;g27500a5aa5f_0_677"/>
          <p:cNvSpPr txBox="1"/>
          <p:nvPr/>
        </p:nvSpPr>
        <p:spPr>
          <a:xfrm>
            <a:off x="2676772" y="5042050"/>
            <a:ext cx="21480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write_table()</a:t>
            </a:r>
            <a:endParaRPr>
              <a:solidFill>
                <a:schemeClr val="accent2"/>
              </a:solidFill>
              <a:highlight>
                <a:schemeClr val="lt1"/>
              </a:highlight>
              <a:latin typeface="Consolas"/>
              <a:ea typeface="Consolas"/>
              <a:cs typeface="Consolas"/>
              <a:sym typeface="Consolas"/>
            </a:endParaRPr>
          </a:p>
        </p:txBody>
      </p:sp>
      <p:pic>
        <p:nvPicPr>
          <p:cNvPr id="905" name="Google Shape;905;g27500a5aa5f_0_677"/>
          <p:cNvPicPr preferRelativeResize="0"/>
          <p:nvPr/>
        </p:nvPicPr>
        <p:blipFill rotWithShape="1">
          <a:blip r:embed="rId7">
            <a:alphaModFix/>
          </a:blip>
          <a:srcRect b="0" l="0" r="0" t="0"/>
          <a:stretch/>
        </p:blipFill>
        <p:spPr>
          <a:xfrm>
            <a:off x="4859242" y="3535553"/>
            <a:ext cx="744464" cy="744458"/>
          </a:xfrm>
          <a:prstGeom prst="rect">
            <a:avLst/>
          </a:prstGeom>
          <a:noFill/>
          <a:ln>
            <a:noFill/>
          </a:ln>
        </p:spPr>
      </p:pic>
      <p:sp>
        <p:nvSpPr>
          <p:cNvPr id="906" name="Google Shape;906;g27500a5aa5f_0_677"/>
          <p:cNvSpPr txBox="1"/>
          <p:nvPr/>
        </p:nvSpPr>
        <p:spPr>
          <a:xfrm>
            <a:off x="6933650" y="1543050"/>
            <a:ext cx="4590300" cy="4727400"/>
          </a:xfrm>
          <a:prstGeom prst="rect">
            <a:avLst/>
          </a:prstGeom>
          <a:solidFill>
            <a:schemeClr val="lt2"/>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For reproducible machine learning training, you can log a time stamp as an MLflow parameter and use time travel when loading the data.</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t/>
            </a:r>
            <a:endParaRPr sz="2200">
              <a:solidFill>
                <a:schemeClr val="accent1"/>
              </a:solidFill>
              <a:latin typeface="DM Sans"/>
              <a:ea typeface="DM Sans"/>
              <a:cs typeface="DM Sans"/>
              <a:sym typeface="DM Sans"/>
            </a:endParaRPr>
          </a:p>
          <a:p>
            <a:pPr indent="0" lvl="0" marL="0" rtl="0" algn="l">
              <a:lnSpc>
                <a:spcPct val="115000"/>
              </a:lnSpc>
              <a:spcBef>
                <a:spcPts val="0"/>
              </a:spcBef>
              <a:spcAft>
                <a:spcPts val="0"/>
              </a:spcAft>
              <a:buNone/>
            </a:pPr>
            <a:r>
              <a:rPr lang="en-US" sz="2200">
                <a:solidFill>
                  <a:schemeClr val="accent1"/>
                </a:solidFill>
                <a:latin typeface="DM Sans"/>
                <a:ea typeface="DM Sans"/>
                <a:cs typeface="DM Sans"/>
                <a:sym typeface="DM Sans"/>
              </a:rPr>
              <a:t>           By default you can time travel to a Delta table up to 30 days. Therefore, for reproducibility, either create a </a:t>
            </a:r>
            <a:r>
              <a:rPr lang="en-US" sz="2200" u="sng">
                <a:solidFill>
                  <a:schemeClr val="hlink"/>
                </a:solidFill>
                <a:latin typeface="DM Sans"/>
                <a:ea typeface="DM Sans"/>
                <a:cs typeface="DM Sans"/>
                <a:sym typeface="DM Sans"/>
                <a:hlinkClick r:id="rId8"/>
              </a:rPr>
              <a:t>DEEP CLONE</a:t>
            </a:r>
            <a:r>
              <a:rPr lang="en-US" sz="2200">
                <a:solidFill>
                  <a:schemeClr val="accent1"/>
                </a:solidFill>
                <a:latin typeface="DM Sans"/>
                <a:ea typeface="DM Sans"/>
                <a:cs typeface="DM Sans"/>
                <a:sym typeface="DM Sans"/>
              </a:rPr>
              <a:t> or increase the </a:t>
            </a:r>
            <a:r>
              <a:rPr lang="en-US" sz="2200" u="sng">
                <a:solidFill>
                  <a:schemeClr val="hlink"/>
                </a:solidFill>
                <a:latin typeface="DM Sans"/>
                <a:ea typeface="DM Sans"/>
                <a:cs typeface="DM Sans"/>
                <a:sym typeface="DM Sans"/>
                <a:hlinkClick r:id="rId9"/>
              </a:rPr>
              <a:t>retention period</a:t>
            </a:r>
            <a:r>
              <a:rPr lang="en-US" sz="2200">
                <a:solidFill>
                  <a:schemeClr val="accent1"/>
                </a:solidFill>
                <a:latin typeface="DM Sans"/>
                <a:ea typeface="DM Sans"/>
                <a:cs typeface="DM Sans"/>
                <a:sym typeface="DM Sans"/>
              </a:rPr>
              <a:t> for the delta table.</a:t>
            </a:r>
            <a:endParaRPr b="1" i="1" sz="2200">
              <a:solidFill>
                <a:schemeClr val="accent1"/>
              </a:solidFill>
              <a:latin typeface="DM Sans"/>
              <a:ea typeface="DM Sans"/>
              <a:cs typeface="DM Sans"/>
              <a:sym typeface="DM Sans"/>
            </a:endParaRPr>
          </a:p>
        </p:txBody>
      </p:sp>
      <p:pic>
        <p:nvPicPr>
          <p:cNvPr id="907" name="Google Shape;907;g27500a5aa5f_0_677"/>
          <p:cNvPicPr preferRelativeResize="0"/>
          <p:nvPr/>
        </p:nvPicPr>
        <p:blipFill rotWithShape="1">
          <a:blip r:embed="rId10">
            <a:alphaModFix/>
          </a:blip>
          <a:srcRect b="0" l="0" r="0" t="0"/>
          <a:stretch/>
        </p:blipFill>
        <p:spPr>
          <a:xfrm>
            <a:off x="6971337" y="3270726"/>
            <a:ext cx="782185" cy="7821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g27500a5aa5f_0_703"/>
          <p:cNvSpPr txBox="1"/>
          <p:nvPr>
            <p:ph type="title"/>
          </p:nvPr>
        </p:nvSpPr>
        <p:spPr>
          <a:xfrm>
            <a:off x="779050" y="365125"/>
            <a:ext cx="10941600" cy="992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Feature Store High-Level Architecture</a:t>
            </a:r>
            <a:endParaRPr/>
          </a:p>
        </p:txBody>
      </p:sp>
      <p:sp>
        <p:nvSpPr>
          <p:cNvPr id="914" name="Google Shape;914;g27500a5aa5f_0_703"/>
          <p:cNvSpPr txBox="1"/>
          <p:nvPr/>
        </p:nvSpPr>
        <p:spPr>
          <a:xfrm>
            <a:off x="736150"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Definitions</a:t>
            </a:r>
            <a:endParaRPr b="1" sz="1800">
              <a:solidFill>
                <a:schemeClr val="accent1"/>
              </a:solidFill>
              <a:latin typeface="DM Sans"/>
              <a:ea typeface="DM Sans"/>
              <a:cs typeface="DM Sans"/>
              <a:sym typeface="DM Sans"/>
            </a:endParaRPr>
          </a:p>
        </p:txBody>
      </p:sp>
      <p:sp>
        <p:nvSpPr>
          <p:cNvPr id="915" name="Google Shape;915;g27500a5aa5f_0_703"/>
          <p:cNvSpPr txBox="1"/>
          <p:nvPr/>
        </p:nvSpPr>
        <p:spPr>
          <a:xfrm>
            <a:off x="4000425" y="1453975"/>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Feature Tables</a:t>
            </a:r>
            <a:endParaRPr b="1" sz="1800">
              <a:solidFill>
                <a:schemeClr val="accent1"/>
              </a:solidFill>
              <a:latin typeface="DM Sans"/>
              <a:ea typeface="DM Sans"/>
              <a:cs typeface="DM Sans"/>
              <a:sym typeface="DM Sans"/>
            </a:endParaRPr>
          </a:p>
        </p:txBody>
      </p:sp>
      <p:sp>
        <p:nvSpPr>
          <p:cNvPr id="916" name="Google Shape;916;g27500a5aa5f_0_703"/>
          <p:cNvSpPr txBox="1"/>
          <p:nvPr/>
        </p:nvSpPr>
        <p:spPr>
          <a:xfrm>
            <a:off x="7561900" y="1453975"/>
            <a:ext cx="3639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Training Data Set Creation</a:t>
            </a:r>
            <a:endParaRPr b="1" sz="1800">
              <a:solidFill>
                <a:schemeClr val="accent1"/>
              </a:solidFill>
              <a:latin typeface="DM Sans"/>
              <a:ea typeface="DM Sans"/>
              <a:cs typeface="DM Sans"/>
              <a:sym typeface="DM Sans"/>
            </a:endParaRPr>
          </a:p>
        </p:txBody>
      </p:sp>
      <p:sp>
        <p:nvSpPr>
          <p:cNvPr id="917" name="Google Shape;917;g27500a5aa5f_0_703"/>
          <p:cNvSpPr txBox="1"/>
          <p:nvPr/>
        </p:nvSpPr>
        <p:spPr>
          <a:xfrm>
            <a:off x="7561900" y="3300750"/>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Batch Scoring</a:t>
            </a:r>
            <a:endParaRPr b="1" sz="1800">
              <a:solidFill>
                <a:schemeClr val="accent1"/>
              </a:solidFill>
              <a:latin typeface="DM Sans"/>
              <a:ea typeface="DM Sans"/>
              <a:cs typeface="DM Sans"/>
              <a:sym typeface="DM Sans"/>
            </a:endParaRPr>
          </a:p>
        </p:txBody>
      </p:sp>
      <p:sp>
        <p:nvSpPr>
          <p:cNvPr id="918" name="Google Shape;918;g27500a5aa5f_0_703"/>
          <p:cNvSpPr txBox="1"/>
          <p:nvPr/>
        </p:nvSpPr>
        <p:spPr>
          <a:xfrm>
            <a:off x="7561900" y="4993000"/>
            <a:ext cx="30336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DM Sans"/>
                <a:ea typeface="DM Sans"/>
                <a:cs typeface="DM Sans"/>
                <a:sym typeface="DM Sans"/>
              </a:rPr>
              <a:t>Online Serving</a:t>
            </a:r>
            <a:endParaRPr b="1" sz="1800">
              <a:solidFill>
                <a:schemeClr val="accent1"/>
              </a:solidFill>
              <a:latin typeface="DM Sans"/>
              <a:ea typeface="DM Sans"/>
              <a:cs typeface="DM Sans"/>
              <a:sym typeface="DM Sans"/>
            </a:endParaRPr>
          </a:p>
        </p:txBody>
      </p:sp>
      <p:pic>
        <p:nvPicPr>
          <p:cNvPr id="919" name="Google Shape;919;g27500a5aa5f_0_703"/>
          <p:cNvPicPr preferRelativeResize="0"/>
          <p:nvPr/>
        </p:nvPicPr>
        <p:blipFill rotWithShape="1">
          <a:blip r:embed="rId3">
            <a:alphaModFix/>
          </a:blip>
          <a:srcRect b="17736" l="0" r="0" t="0"/>
          <a:stretch/>
        </p:blipFill>
        <p:spPr>
          <a:xfrm>
            <a:off x="4620775" y="3943646"/>
            <a:ext cx="567553" cy="362679"/>
          </a:xfrm>
          <a:prstGeom prst="rect">
            <a:avLst/>
          </a:prstGeom>
          <a:noFill/>
          <a:ln>
            <a:noFill/>
          </a:ln>
        </p:spPr>
      </p:pic>
      <p:pic>
        <p:nvPicPr>
          <p:cNvPr id="920" name="Google Shape;920;g27500a5aa5f_0_703"/>
          <p:cNvPicPr preferRelativeResize="0"/>
          <p:nvPr/>
        </p:nvPicPr>
        <p:blipFill rotWithShape="1">
          <a:blip r:embed="rId4">
            <a:alphaModFix/>
          </a:blip>
          <a:srcRect b="0" l="0" r="0" t="0"/>
          <a:stretch/>
        </p:blipFill>
        <p:spPr>
          <a:xfrm>
            <a:off x="954000" y="3265200"/>
            <a:ext cx="628976" cy="628995"/>
          </a:xfrm>
          <a:prstGeom prst="rect">
            <a:avLst/>
          </a:prstGeom>
          <a:noFill/>
          <a:ln>
            <a:noFill/>
          </a:ln>
        </p:spPr>
      </p:pic>
      <p:pic>
        <p:nvPicPr>
          <p:cNvPr id="921" name="Google Shape;921;g27500a5aa5f_0_703"/>
          <p:cNvPicPr preferRelativeResize="0"/>
          <p:nvPr/>
        </p:nvPicPr>
        <p:blipFill rotWithShape="1">
          <a:blip r:embed="rId4">
            <a:alphaModFix/>
          </a:blip>
          <a:srcRect b="0" l="0" r="0" t="0"/>
          <a:stretch/>
        </p:blipFill>
        <p:spPr>
          <a:xfrm>
            <a:off x="1872825" y="3265200"/>
            <a:ext cx="628976" cy="629000"/>
          </a:xfrm>
          <a:prstGeom prst="rect">
            <a:avLst/>
          </a:prstGeom>
          <a:noFill/>
          <a:ln>
            <a:noFill/>
          </a:ln>
        </p:spPr>
      </p:pic>
      <p:pic>
        <p:nvPicPr>
          <p:cNvPr id="922" name="Google Shape;922;g27500a5aa5f_0_703"/>
          <p:cNvPicPr preferRelativeResize="0"/>
          <p:nvPr/>
        </p:nvPicPr>
        <p:blipFill rotWithShape="1">
          <a:blip r:embed="rId5">
            <a:alphaModFix/>
          </a:blip>
          <a:srcRect b="0" l="0" r="0" t="0"/>
          <a:stretch/>
        </p:blipFill>
        <p:spPr>
          <a:xfrm>
            <a:off x="1396751" y="4492096"/>
            <a:ext cx="772575" cy="772556"/>
          </a:xfrm>
          <a:prstGeom prst="rect">
            <a:avLst/>
          </a:prstGeom>
          <a:noFill/>
          <a:ln>
            <a:noFill/>
          </a:ln>
        </p:spPr>
      </p:pic>
      <p:pic>
        <p:nvPicPr>
          <p:cNvPr id="923" name="Google Shape;923;g27500a5aa5f_0_703"/>
          <p:cNvPicPr preferRelativeResize="0"/>
          <p:nvPr/>
        </p:nvPicPr>
        <p:blipFill rotWithShape="1">
          <a:blip r:embed="rId6">
            <a:alphaModFix/>
          </a:blip>
          <a:srcRect b="0" l="0" r="0" t="0"/>
          <a:stretch/>
        </p:blipFill>
        <p:spPr>
          <a:xfrm>
            <a:off x="2361050" y="5858925"/>
            <a:ext cx="629700" cy="629700"/>
          </a:xfrm>
          <a:prstGeom prst="rect">
            <a:avLst/>
          </a:prstGeom>
          <a:noFill/>
          <a:ln>
            <a:noFill/>
          </a:ln>
        </p:spPr>
      </p:pic>
      <p:pic>
        <p:nvPicPr>
          <p:cNvPr id="924" name="Google Shape;924;g27500a5aa5f_0_703"/>
          <p:cNvPicPr preferRelativeResize="0"/>
          <p:nvPr/>
        </p:nvPicPr>
        <p:blipFill>
          <a:blip r:embed="rId7">
            <a:alphaModFix/>
          </a:blip>
          <a:stretch>
            <a:fillRect/>
          </a:stretch>
        </p:blipFill>
        <p:spPr>
          <a:xfrm>
            <a:off x="8186500" y="5465198"/>
            <a:ext cx="1076650" cy="538325"/>
          </a:xfrm>
          <a:prstGeom prst="rect">
            <a:avLst/>
          </a:prstGeom>
          <a:noFill/>
          <a:ln>
            <a:noFill/>
          </a:ln>
        </p:spPr>
      </p:pic>
      <p:pic>
        <p:nvPicPr>
          <p:cNvPr id="925" name="Google Shape;925;g27500a5aa5f_0_703"/>
          <p:cNvPicPr preferRelativeResize="0"/>
          <p:nvPr/>
        </p:nvPicPr>
        <p:blipFill rotWithShape="1">
          <a:blip r:embed="rId8">
            <a:alphaModFix/>
          </a:blip>
          <a:srcRect b="39986" l="0" r="0" t="0"/>
          <a:stretch/>
        </p:blipFill>
        <p:spPr>
          <a:xfrm>
            <a:off x="8211004" y="6098875"/>
            <a:ext cx="1218607" cy="363000"/>
          </a:xfrm>
          <a:prstGeom prst="rect">
            <a:avLst/>
          </a:prstGeom>
          <a:noFill/>
          <a:ln>
            <a:noFill/>
          </a:ln>
        </p:spPr>
      </p:pic>
      <p:pic>
        <p:nvPicPr>
          <p:cNvPr id="926" name="Google Shape;926;g27500a5aa5f_0_703"/>
          <p:cNvPicPr preferRelativeResize="0"/>
          <p:nvPr/>
        </p:nvPicPr>
        <p:blipFill rotWithShape="1">
          <a:blip r:embed="rId9">
            <a:alphaModFix/>
          </a:blip>
          <a:srcRect b="0" l="0" r="0" t="0"/>
          <a:stretch/>
        </p:blipFill>
        <p:spPr>
          <a:xfrm>
            <a:off x="7754320" y="2162175"/>
            <a:ext cx="772555" cy="772547"/>
          </a:xfrm>
          <a:prstGeom prst="rect">
            <a:avLst/>
          </a:prstGeom>
          <a:noFill/>
          <a:ln>
            <a:noFill/>
          </a:ln>
        </p:spPr>
      </p:pic>
      <p:pic>
        <p:nvPicPr>
          <p:cNvPr id="927" name="Google Shape;927;g27500a5aa5f_0_703"/>
          <p:cNvPicPr preferRelativeResize="0"/>
          <p:nvPr/>
        </p:nvPicPr>
        <p:blipFill rotWithShape="1">
          <a:blip r:embed="rId3">
            <a:alphaModFix/>
          </a:blip>
          <a:srcRect b="17736" l="0" r="0" t="0"/>
          <a:stretch/>
        </p:blipFill>
        <p:spPr>
          <a:xfrm>
            <a:off x="7631650" y="2572046"/>
            <a:ext cx="567553" cy="362679"/>
          </a:xfrm>
          <a:prstGeom prst="rect">
            <a:avLst/>
          </a:prstGeom>
          <a:noFill/>
          <a:ln>
            <a:noFill/>
          </a:ln>
        </p:spPr>
      </p:pic>
      <p:pic>
        <p:nvPicPr>
          <p:cNvPr id="928" name="Google Shape;928;g27500a5aa5f_0_703"/>
          <p:cNvPicPr preferRelativeResize="0"/>
          <p:nvPr/>
        </p:nvPicPr>
        <p:blipFill>
          <a:blip r:embed="rId10">
            <a:alphaModFix/>
          </a:blip>
          <a:stretch>
            <a:fillRect/>
          </a:stretch>
        </p:blipFill>
        <p:spPr>
          <a:xfrm>
            <a:off x="10745121" y="2153331"/>
            <a:ext cx="326649" cy="597534"/>
          </a:xfrm>
          <a:prstGeom prst="rect">
            <a:avLst/>
          </a:prstGeom>
          <a:noFill/>
          <a:ln>
            <a:noFill/>
          </a:ln>
        </p:spPr>
      </p:pic>
      <p:pic>
        <p:nvPicPr>
          <p:cNvPr id="929" name="Google Shape;929;g27500a5aa5f_0_703"/>
          <p:cNvPicPr preferRelativeResize="0"/>
          <p:nvPr/>
        </p:nvPicPr>
        <p:blipFill>
          <a:blip r:embed="rId11">
            <a:alphaModFix/>
          </a:blip>
          <a:stretch>
            <a:fillRect/>
          </a:stretch>
        </p:blipFill>
        <p:spPr>
          <a:xfrm>
            <a:off x="9804084" y="2676145"/>
            <a:ext cx="267407" cy="267410"/>
          </a:xfrm>
          <a:prstGeom prst="rect">
            <a:avLst/>
          </a:prstGeom>
          <a:noFill/>
          <a:ln>
            <a:noFill/>
          </a:ln>
        </p:spPr>
      </p:pic>
      <p:pic>
        <p:nvPicPr>
          <p:cNvPr id="930" name="Google Shape;930;g27500a5aa5f_0_703"/>
          <p:cNvPicPr preferRelativeResize="0"/>
          <p:nvPr/>
        </p:nvPicPr>
        <p:blipFill>
          <a:blip r:embed="rId12">
            <a:alphaModFix/>
          </a:blip>
          <a:stretch>
            <a:fillRect/>
          </a:stretch>
        </p:blipFill>
        <p:spPr>
          <a:xfrm>
            <a:off x="10235740" y="2676132"/>
            <a:ext cx="345136" cy="267430"/>
          </a:xfrm>
          <a:prstGeom prst="rect">
            <a:avLst/>
          </a:prstGeom>
          <a:noFill/>
          <a:ln>
            <a:noFill/>
          </a:ln>
        </p:spPr>
      </p:pic>
      <p:pic>
        <p:nvPicPr>
          <p:cNvPr id="931" name="Google Shape;931;g27500a5aa5f_0_703"/>
          <p:cNvPicPr preferRelativeResize="0"/>
          <p:nvPr/>
        </p:nvPicPr>
        <p:blipFill rotWithShape="1">
          <a:blip r:embed="rId13">
            <a:alphaModFix/>
          </a:blip>
          <a:srcRect b="0" l="0" r="0" t="0"/>
          <a:stretch/>
        </p:blipFill>
        <p:spPr>
          <a:xfrm>
            <a:off x="9797425" y="2153336"/>
            <a:ext cx="744327" cy="386572"/>
          </a:xfrm>
          <a:prstGeom prst="rect">
            <a:avLst/>
          </a:prstGeom>
          <a:noFill/>
          <a:ln>
            <a:noFill/>
          </a:ln>
        </p:spPr>
      </p:pic>
      <p:pic>
        <p:nvPicPr>
          <p:cNvPr id="932" name="Google Shape;932;g27500a5aa5f_0_703"/>
          <p:cNvPicPr preferRelativeResize="0"/>
          <p:nvPr/>
        </p:nvPicPr>
        <p:blipFill>
          <a:blip r:embed="rId10">
            <a:alphaModFix/>
          </a:blip>
          <a:stretch>
            <a:fillRect/>
          </a:stretch>
        </p:blipFill>
        <p:spPr>
          <a:xfrm>
            <a:off x="9982571" y="3869606"/>
            <a:ext cx="326649" cy="597534"/>
          </a:xfrm>
          <a:prstGeom prst="rect">
            <a:avLst/>
          </a:prstGeom>
          <a:noFill/>
          <a:ln>
            <a:noFill/>
          </a:ln>
        </p:spPr>
      </p:pic>
      <p:pic>
        <p:nvPicPr>
          <p:cNvPr id="933" name="Google Shape;933;g27500a5aa5f_0_703"/>
          <p:cNvPicPr preferRelativeResize="0"/>
          <p:nvPr/>
        </p:nvPicPr>
        <p:blipFill>
          <a:blip r:embed="rId11">
            <a:alphaModFix/>
          </a:blip>
          <a:stretch>
            <a:fillRect/>
          </a:stretch>
        </p:blipFill>
        <p:spPr>
          <a:xfrm>
            <a:off x="9041534" y="4392420"/>
            <a:ext cx="267407" cy="267410"/>
          </a:xfrm>
          <a:prstGeom prst="rect">
            <a:avLst/>
          </a:prstGeom>
          <a:noFill/>
          <a:ln>
            <a:noFill/>
          </a:ln>
        </p:spPr>
      </p:pic>
      <p:pic>
        <p:nvPicPr>
          <p:cNvPr id="934" name="Google Shape;934;g27500a5aa5f_0_703"/>
          <p:cNvPicPr preferRelativeResize="0"/>
          <p:nvPr/>
        </p:nvPicPr>
        <p:blipFill>
          <a:blip r:embed="rId12">
            <a:alphaModFix/>
          </a:blip>
          <a:stretch>
            <a:fillRect/>
          </a:stretch>
        </p:blipFill>
        <p:spPr>
          <a:xfrm>
            <a:off x="9473190" y="4392407"/>
            <a:ext cx="345136" cy="267430"/>
          </a:xfrm>
          <a:prstGeom prst="rect">
            <a:avLst/>
          </a:prstGeom>
          <a:noFill/>
          <a:ln>
            <a:noFill/>
          </a:ln>
        </p:spPr>
      </p:pic>
      <p:pic>
        <p:nvPicPr>
          <p:cNvPr id="935" name="Google Shape;935;g27500a5aa5f_0_703"/>
          <p:cNvPicPr preferRelativeResize="0"/>
          <p:nvPr/>
        </p:nvPicPr>
        <p:blipFill rotWithShape="1">
          <a:blip r:embed="rId13">
            <a:alphaModFix/>
          </a:blip>
          <a:srcRect b="0" l="0" r="0" t="0"/>
          <a:stretch/>
        </p:blipFill>
        <p:spPr>
          <a:xfrm>
            <a:off x="9034875" y="3869611"/>
            <a:ext cx="744327" cy="386572"/>
          </a:xfrm>
          <a:prstGeom prst="rect">
            <a:avLst/>
          </a:prstGeom>
          <a:noFill/>
          <a:ln>
            <a:noFill/>
          </a:ln>
        </p:spPr>
      </p:pic>
      <p:pic>
        <p:nvPicPr>
          <p:cNvPr id="936" name="Google Shape;936;g27500a5aa5f_0_703"/>
          <p:cNvPicPr preferRelativeResize="0"/>
          <p:nvPr/>
        </p:nvPicPr>
        <p:blipFill rotWithShape="1">
          <a:blip r:embed="rId14">
            <a:alphaModFix/>
          </a:blip>
          <a:srcRect b="0" l="0" r="0" t="0"/>
          <a:stretch/>
        </p:blipFill>
        <p:spPr>
          <a:xfrm>
            <a:off x="7915275" y="3968275"/>
            <a:ext cx="629700" cy="629700"/>
          </a:xfrm>
          <a:prstGeom prst="rect">
            <a:avLst/>
          </a:prstGeom>
          <a:noFill/>
          <a:ln>
            <a:noFill/>
          </a:ln>
        </p:spPr>
      </p:pic>
      <p:pic>
        <p:nvPicPr>
          <p:cNvPr id="937" name="Google Shape;937;g27500a5aa5f_0_703"/>
          <p:cNvPicPr preferRelativeResize="0"/>
          <p:nvPr/>
        </p:nvPicPr>
        <p:blipFill rotWithShape="1">
          <a:blip r:embed="rId5">
            <a:alphaModFix/>
          </a:blip>
          <a:srcRect b="0" l="0" r="0" t="0"/>
          <a:stretch/>
        </p:blipFill>
        <p:spPr>
          <a:xfrm>
            <a:off x="8728639" y="2162171"/>
            <a:ext cx="772575" cy="772556"/>
          </a:xfrm>
          <a:prstGeom prst="rect">
            <a:avLst/>
          </a:prstGeom>
          <a:noFill/>
          <a:ln>
            <a:noFill/>
          </a:ln>
        </p:spPr>
      </p:pic>
      <p:cxnSp>
        <p:nvCxnSpPr>
          <p:cNvPr id="938" name="Google Shape;938;g27500a5aa5f_0_703"/>
          <p:cNvCxnSpPr>
            <a:stCxn id="920" idx="2"/>
            <a:endCxn id="922" idx="0"/>
          </p:cNvCxnSpPr>
          <p:nvPr/>
        </p:nvCxnSpPr>
        <p:spPr>
          <a:xfrm flipH="1" rot="-5400000">
            <a:off x="1226788" y="3935895"/>
            <a:ext cx="597900" cy="5145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939" name="Google Shape;939;g27500a5aa5f_0_703"/>
          <p:cNvCxnSpPr>
            <a:stCxn id="921" idx="2"/>
            <a:endCxn id="922" idx="0"/>
          </p:cNvCxnSpPr>
          <p:nvPr/>
        </p:nvCxnSpPr>
        <p:spPr>
          <a:xfrm rot="5400000">
            <a:off x="1686163" y="3990950"/>
            <a:ext cx="597900" cy="404400"/>
          </a:xfrm>
          <a:prstGeom prst="curvedConnector3">
            <a:avLst>
              <a:gd fmla="val 50000" name="adj1"/>
            </a:avLst>
          </a:prstGeom>
          <a:noFill/>
          <a:ln cap="flat" cmpd="sng" w="9525">
            <a:solidFill>
              <a:schemeClr val="accent2"/>
            </a:solidFill>
            <a:prstDash val="solid"/>
            <a:round/>
            <a:headEnd len="med" w="med" type="none"/>
            <a:tailEnd len="med" w="med" type="triangle"/>
          </a:ln>
        </p:spPr>
      </p:cxnSp>
      <p:cxnSp>
        <p:nvCxnSpPr>
          <p:cNvPr id="940" name="Google Shape;940;g27500a5aa5f_0_703"/>
          <p:cNvCxnSpPr>
            <a:stCxn id="922" idx="2"/>
            <a:endCxn id="923" idx="1"/>
          </p:cNvCxnSpPr>
          <p:nvPr/>
        </p:nvCxnSpPr>
        <p:spPr>
          <a:xfrm flipH="1" rot="-5400000">
            <a:off x="1617589" y="5430102"/>
            <a:ext cx="909000" cy="578100"/>
          </a:xfrm>
          <a:prstGeom prst="curvedConnector2">
            <a:avLst/>
          </a:prstGeom>
          <a:noFill/>
          <a:ln cap="flat" cmpd="sng" w="9525">
            <a:solidFill>
              <a:schemeClr val="accent2"/>
            </a:solidFill>
            <a:prstDash val="solid"/>
            <a:round/>
            <a:headEnd len="med" w="med" type="none"/>
            <a:tailEnd len="med" w="med" type="triangle"/>
          </a:ln>
        </p:spPr>
      </p:cxnSp>
      <p:cxnSp>
        <p:nvCxnSpPr>
          <p:cNvPr id="941" name="Google Shape;941;g27500a5aa5f_0_703"/>
          <p:cNvCxnSpPr>
            <a:stCxn id="919" idx="1"/>
            <a:endCxn id="923" idx="3"/>
          </p:cNvCxnSpPr>
          <p:nvPr/>
        </p:nvCxnSpPr>
        <p:spPr>
          <a:xfrm flipH="1">
            <a:off x="2990875" y="4124986"/>
            <a:ext cx="1629900" cy="2048700"/>
          </a:xfrm>
          <a:prstGeom prst="curvedConnector3">
            <a:avLst>
              <a:gd fmla="val 50004" name="adj1"/>
            </a:avLst>
          </a:prstGeom>
          <a:noFill/>
          <a:ln cap="flat" cmpd="sng" w="9525">
            <a:solidFill>
              <a:schemeClr val="accent2"/>
            </a:solidFill>
            <a:prstDash val="solid"/>
            <a:round/>
            <a:headEnd len="med" w="med" type="triangle"/>
            <a:tailEnd len="med" w="med" type="none"/>
          </a:ln>
        </p:spPr>
      </p:cxnSp>
      <p:cxnSp>
        <p:nvCxnSpPr>
          <p:cNvPr id="942" name="Google Shape;942;g27500a5aa5f_0_703"/>
          <p:cNvCxnSpPr>
            <a:stCxn id="927" idx="1"/>
            <a:endCxn id="943" idx="3"/>
          </p:cNvCxnSpPr>
          <p:nvPr/>
        </p:nvCxnSpPr>
        <p:spPr>
          <a:xfrm flipH="1">
            <a:off x="5211250" y="2753386"/>
            <a:ext cx="2420400" cy="1166700"/>
          </a:xfrm>
          <a:prstGeom prst="curvedConnector3">
            <a:avLst>
              <a:gd fmla="val 50000" name="adj1"/>
            </a:avLst>
          </a:prstGeom>
          <a:noFill/>
          <a:ln cap="flat" cmpd="sng" w="9525">
            <a:solidFill>
              <a:schemeClr val="accent2"/>
            </a:solidFill>
            <a:prstDash val="solid"/>
            <a:round/>
            <a:headEnd len="med" w="med" type="triangle"/>
            <a:tailEnd len="med" w="med" type="none"/>
          </a:ln>
        </p:spPr>
      </p:cxnSp>
      <p:cxnSp>
        <p:nvCxnSpPr>
          <p:cNvPr id="944" name="Google Shape;944;g27500a5aa5f_0_703"/>
          <p:cNvCxnSpPr>
            <a:stCxn id="936" idx="1"/>
            <a:endCxn id="943" idx="3"/>
          </p:cNvCxnSpPr>
          <p:nvPr/>
        </p:nvCxnSpPr>
        <p:spPr>
          <a:xfrm rot="10800000">
            <a:off x="5211075" y="3920125"/>
            <a:ext cx="2704200" cy="363000"/>
          </a:xfrm>
          <a:prstGeom prst="curvedConnector3">
            <a:avLst>
              <a:gd fmla="val 50000" name="adj1"/>
            </a:avLst>
          </a:prstGeom>
          <a:noFill/>
          <a:ln cap="flat" cmpd="sng" w="9525">
            <a:solidFill>
              <a:schemeClr val="accent2"/>
            </a:solidFill>
            <a:prstDash val="solid"/>
            <a:round/>
            <a:headEnd len="med" w="med" type="triangle"/>
            <a:tailEnd len="med" w="med" type="none"/>
          </a:ln>
        </p:spPr>
      </p:cxnSp>
      <p:cxnSp>
        <p:nvCxnSpPr>
          <p:cNvPr id="945" name="Google Shape;945;g27500a5aa5f_0_703"/>
          <p:cNvCxnSpPr>
            <a:endCxn id="943" idx="3"/>
          </p:cNvCxnSpPr>
          <p:nvPr/>
        </p:nvCxnSpPr>
        <p:spPr>
          <a:xfrm rot="10800000">
            <a:off x="5211200" y="3920048"/>
            <a:ext cx="3243600" cy="2055000"/>
          </a:xfrm>
          <a:prstGeom prst="curvedConnector3">
            <a:avLst>
              <a:gd fmla="val 50000" name="adj1"/>
            </a:avLst>
          </a:prstGeom>
          <a:noFill/>
          <a:ln cap="flat" cmpd="sng" w="9525">
            <a:solidFill>
              <a:schemeClr val="accent2"/>
            </a:solidFill>
            <a:prstDash val="solid"/>
            <a:round/>
            <a:headEnd len="med" w="med" type="triangle"/>
            <a:tailEnd len="med" w="med" type="none"/>
          </a:ln>
        </p:spPr>
      </p:cxnSp>
      <p:sp>
        <p:nvSpPr>
          <p:cNvPr id="946" name="Google Shape;946;g27500a5aa5f_0_703"/>
          <p:cNvSpPr/>
          <p:nvPr/>
        </p:nvSpPr>
        <p:spPr>
          <a:xfrm>
            <a:off x="10640799" y="5742674"/>
            <a:ext cx="482400" cy="4824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rgbClr val="1B3038"/>
              </a:buClr>
              <a:buSzPts val="1349"/>
              <a:buFont typeface="Calibri"/>
              <a:buNone/>
            </a:pPr>
            <a:r>
              <a:t/>
            </a:r>
            <a:endParaRPr sz="1349">
              <a:solidFill>
                <a:srgbClr val="1B3038"/>
              </a:solidFill>
              <a:latin typeface="Calibri"/>
              <a:ea typeface="Calibri"/>
              <a:cs typeface="Calibri"/>
              <a:sym typeface="Calibri"/>
            </a:endParaRPr>
          </a:p>
        </p:txBody>
      </p:sp>
      <p:sp>
        <p:nvSpPr>
          <p:cNvPr id="947" name="Google Shape;947;g27500a5aa5f_0_703"/>
          <p:cNvSpPr txBox="1"/>
          <p:nvPr/>
        </p:nvSpPr>
        <p:spPr>
          <a:xfrm>
            <a:off x="10307252" y="6148875"/>
            <a:ext cx="1076700" cy="349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FFFFFF"/>
              </a:buClr>
              <a:buSzPts val="1000"/>
              <a:buFont typeface="Barlow"/>
              <a:buNone/>
            </a:pPr>
            <a:r>
              <a:rPr lang="en-US" sz="900">
                <a:solidFill>
                  <a:srgbClr val="1B3038"/>
                </a:solidFill>
                <a:latin typeface="Barlow"/>
                <a:ea typeface="Barlow"/>
                <a:cs typeface="Barlow"/>
                <a:sym typeface="Barlow"/>
              </a:rPr>
              <a:t>REST Endpoint</a:t>
            </a:r>
            <a:endParaRPr sz="900">
              <a:solidFill>
                <a:srgbClr val="1B3038"/>
              </a:solidFill>
              <a:latin typeface="Barlow"/>
              <a:ea typeface="Barlow"/>
              <a:cs typeface="Barlow"/>
              <a:sym typeface="Barlow"/>
            </a:endParaRPr>
          </a:p>
        </p:txBody>
      </p:sp>
      <p:pic>
        <p:nvPicPr>
          <p:cNvPr id="948" name="Google Shape;948;g27500a5aa5f_0_703"/>
          <p:cNvPicPr preferRelativeResize="0"/>
          <p:nvPr/>
        </p:nvPicPr>
        <p:blipFill>
          <a:blip r:embed="rId15">
            <a:alphaModFix/>
          </a:blip>
          <a:stretch>
            <a:fillRect/>
          </a:stretch>
        </p:blipFill>
        <p:spPr>
          <a:xfrm>
            <a:off x="10801066" y="5871168"/>
            <a:ext cx="208386" cy="208384"/>
          </a:xfrm>
          <a:prstGeom prst="rect">
            <a:avLst/>
          </a:prstGeom>
          <a:noFill/>
          <a:ln>
            <a:noFill/>
          </a:ln>
        </p:spPr>
      </p:pic>
      <p:cxnSp>
        <p:nvCxnSpPr>
          <p:cNvPr id="949" name="Google Shape;949;g27500a5aa5f_0_703"/>
          <p:cNvCxnSpPr/>
          <p:nvPr/>
        </p:nvCxnSpPr>
        <p:spPr>
          <a:xfrm>
            <a:off x="10733568" y="5874260"/>
            <a:ext cx="101100" cy="0"/>
          </a:xfrm>
          <a:prstGeom prst="straightConnector1">
            <a:avLst/>
          </a:prstGeom>
          <a:noFill/>
          <a:ln cap="flat" cmpd="sng" w="19050">
            <a:solidFill>
              <a:srgbClr val="1B3038"/>
            </a:solidFill>
            <a:prstDash val="solid"/>
            <a:round/>
            <a:headEnd len="med" w="med" type="none"/>
            <a:tailEnd len="med" w="med" type="none"/>
          </a:ln>
        </p:spPr>
      </p:cxnSp>
      <p:cxnSp>
        <p:nvCxnSpPr>
          <p:cNvPr id="950" name="Google Shape;950;g27500a5aa5f_0_703"/>
          <p:cNvCxnSpPr/>
          <p:nvPr/>
        </p:nvCxnSpPr>
        <p:spPr>
          <a:xfrm>
            <a:off x="10704078" y="5988243"/>
            <a:ext cx="82800" cy="0"/>
          </a:xfrm>
          <a:prstGeom prst="straightConnector1">
            <a:avLst/>
          </a:prstGeom>
          <a:noFill/>
          <a:ln cap="flat" cmpd="sng" w="19050">
            <a:solidFill>
              <a:srgbClr val="1B3038"/>
            </a:solidFill>
            <a:prstDash val="solid"/>
            <a:round/>
            <a:headEnd len="med" w="med" type="none"/>
            <a:tailEnd len="med" w="med" type="none"/>
          </a:ln>
        </p:spPr>
      </p:cxnSp>
      <p:cxnSp>
        <p:nvCxnSpPr>
          <p:cNvPr id="951" name="Google Shape;951;g27500a5aa5f_0_703"/>
          <p:cNvCxnSpPr/>
          <p:nvPr/>
        </p:nvCxnSpPr>
        <p:spPr>
          <a:xfrm>
            <a:off x="10799255" y="6062043"/>
            <a:ext cx="53700" cy="0"/>
          </a:xfrm>
          <a:prstGeom prst="straightConnector1">
            <a:avLst/>
          </a:prstGeom>
          <a:noFill/>
          <a:ln cap="flat" cmpd="sng" w="19050">
            <a:solidFill>
              <a:srgbClr val="1B3038"/>
            </a:solidFill>
            <a:prstDash val="solid"/>
            <a:round/>
            <a:headEnd len="med" w="med" type="none"/>
            <a:tailEnd len="med" w="med" type="none"/>
          </a:ln>
        </p:spPr>
      </p:cxnSp>
      <p:cxnSp>
        <p:nvCxnSpPr>
          <p:cNvPr id="952" name="Google Shape;952;g27500a5aa5f_0_703"/>
          <p:cNvCxnSpPr/>
          <p:nvPr/>
        </p:nvCxnSpPr>
        <p:spPr>
          <a:xfrm>
            <a:off x="10754438" y="6062043"/>
            <a:ext cx="24300" cy="0"/>
          </a:xfrm>
          <a:prstGeom prst="straightConnector1">
            <a:avLst/>
          </a:prstGeom>
          <a:noFill/>
          <a:ln cap="flat" cmpd="sng" w="19050">
            <a:solidFill>
              <a:srgbClr val="1B3038"/>
            </a:solidFill>
            <a:prstDash val="solid"/>
            <a:round/>
            <a:headEnd len="med" w="med" type="none"/>
            <a:tailEnd len="med" w="med" type="none"/>
          </a:ln>
        </p:spPr>
      </p:cxnSp>
      <p:sp>
        <p:nvSpPr>
          <p:cNvPr id="953" name="Google Shape;953;g27500a5aa5f_0_703"/>
          <p:cNvSpPr txBox="1"/>
          <p:nvPr/>
        </p:nvSpPr>
        <p:spPr>
          <a:xfrm>
            <a:off x="10180749" y="5471551"/>
            <a:ext cx="1402500" cy="33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994DE"/>
              </a:buClr>
              <a:buSzPts val="1600"/>
              <a:buFont typeface="Barlow"/>
              <a:buNone/>
            </a:pPr>
            <a:r>
              <a:rPr b="0" i="0" lang="en-US" sz="1300" u="none" cap="none" strike="noStrike">
                <a:solidFill>
                  <a:schemeClr val="accent2"/>
                </a:solidFill>
                <a:latin typeface="Barlow"/>
                <a:ea typeface="Barlow"/>
                <a:cs typeface="Barlow"/>
                <a:sym typeface="Barlow"/>
              </a:rPr>
              <a:t>Model</a:t>
            </a:r>
            <a:r>
              <a:rPr lang="en-US" sz="1300">
                <a:solidFill>
                  <a:schemeClr val="accent2"/>
                </a:solidFill>
                <a:latin typeface="Barlow"/>
                <a:ea typeface="Barlow"/>
                <a:cs typeface="Barlow"/>
                <a:sym typeface="Barlow"/>
              </a:rPr>
              <a:t> Serving</a:t>
            </a:r>
            <a:endParaRPr sz="1300">
              <a:solidFill>
                <a:schemeClr val="accent2"/>
              </a:solidFill>
              <a:latin typeface="Barlow"/>
              <a:ea typeface="Barlow"/>
              <a:cs typeface="Barlow"/>
              <a:sym typeface="Barlow"/>
            </a:endParaRPr>
          </a:p>
        </p:txBody>
      </p:sp>
      <p:pic>
        <p:nvPicPr>
          <p:cNvPr id="954" name="Google Shape;954;g27500a5aa5f_0_703"/>
          <p:cNvPicPr preferRelativeResize="0"/>
          <p:nvPr/>
        </p:nvPicPr>
        <p:blipFill rotWithShape="1">
          <a:blip r:embed="rId16">
            <a:alphaModFix/>
          </a:blip>
          <a:srcRect b="0" l="0" r="0" t="0"/>
          <a:stretch/>
        </p:blipFill>
        <p:spPr>
          <a:xfrm>
            <a:off x="10257880" y="5290252"/>
            <a:ext cx="1160050" cy="182500"/>
          </a:xfrm>
          <a:prstGeom prst="rect">
            <a:avLst/>
          </a:prstGeom>
          <a:noFill/>
          <a:ln>
            <a:noFill/>
          </a:ln>
        </p:spPr>
      </p:pic>
      <p:cxnSp>
        <p:nvCxnSpPr>
          <p:cNvPr id="955" name="Google Shape;955;g27500a5aa5f_0_703"/>
          <p:cNvCxnSpPr/>
          <p:nvPr/>
        </p:nvCxnSpPr>
        <p:spPr>
          <a:xfrm flipH="1">
            <a:off x="9622299" y="5983874"/>
            <a:ext cx="713700" cy="600"/>
          </a:xfrm>
          <a:prstGeom prst="curvedConnector3">
            <a:avLst>
              <a:gd fmla="val 50000" name="adj1"/>
            </a:avLst>
          </a:prstGeom>
          <a:noFill/>
          <a:ln cap="flat" cmpd="sng" w="9525">
            <a:solidFill>
              <a:schemeClr val="accent2"/>
            </a:solidFill>
            <a:prstDash val="solid"/>
            <a:round/>
            <a:headEnd len="med" w="med" type="triangle"/>
            <a:tailEnd len="med" w="med" type="none"/>
          </a:ln>
        </p:spPr>
      </p:cxnSp>
      <p:sp>
        <p:nvSpPr>
          <p:cNvPr id="956" name="Google Shape;956;g27500a5aa5f_0_703"/>
          <p:cNvSpPr txBox="1"/>
          <p:nvPr/>
        </p:nvSpPr>
        <p:spPr>
          <a:xfrm>
            <a:off x="796437"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1</a:t>
            </a:r>
            <a:endParaRPr sz="1200">
              <a:latin typeface="Barlow"/>
              <a:ea typeface="Barlow"/>
              <a:cs typeface="Barlow"/>
              <a:sym typeface="Barlow"/>
            </a:endParaRPr>
          </a:p>
        </p:txBody>
      </p:sp>
      <p:sp>
        <p:nvSpPr>
          <p:cNvPr id="957" name="Google Shape;957;g27500a5aa5f_0_703"/>
          <p:cNvSpPr txBox="1"/>
          <p:nvPr/>
        </p:nvSpPr>
        <p:spPr>
          <a:xfrm>
            <a:off x="1715275" y="307693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Feature 2</a:t>
            </a:r>
            <a:endParaRPr sz="1200">
              <a:latin typeface="Barlow"/>
              <a:ea typeface="Barlow"/>
              <a:cs typeface="Barlow"/>
              <a:sym typeface="Barlow"/>
            </a:endParaRPr>
          </a:p>
        </p:txBody>
      </p:sp>
      <p:sp>
        <p:nvSpPr>
          <p:cNvPr id="958" name="Google Shape;958;g27500a5aa5f_0_703"/>
          <p:cNvSpPr txBox="1"/>
          <p:nvPr/>
        </p:nvSpPr>
        <p:spPr>
          <a:xfrm>
            <a:off x="4733875" y="4372188"/>
            <a:ext cx="944100" cy="26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Barlow"/>
                <a:ea typeface="Barlow"/>
                <a:cs typeface="Barlow"/>
                <a:sym typeface="Barlow"/>
              </a:rPr>
              <a:t>Customer Features</a:t>
            </a:r>
            <a:endParaRPr sz="1200">
              <a:latin typeface="Barlow"/>
              <a:ea typeface="Barlow"/>
              <a:cs typeface="Barlow"/>
              <a:sym typeface="Barlow"/>
            </a:endParaRPr>
          </a:p>
        </p:txBody>
      </p:sp>
      <p:sp>
        <p:nvSpPr>
          <p:cNvPr id="959" name="Google Shape;959;g27500a5aa5f_0_703"/>
          <p:cNvSpPr txBox="1"/>
          <p:nvPr/>
        </p:nvSpPr>
        <p:spPr>
          <a:xfrm>
            <a:off x="6299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Flexibility in feature definition</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Performance attributes based on language choice</a:t>
            </a:r>
            <a:endParaRPr>
              <a:solidFill>
                <a:schemeClr val="accent1"/>
              </a:solidFill>
              <a:latin typeface="DM Sans"/>
              <a:ea typeface="DM Sans"/>
              <a:cs typeface="DM Sans"/>
              <a:sym typeface="DM Sans"/>
            </a:endParaRPr>
          </a:p>
        </p:txBody>
      </p:sp>
      <p:sp>
        <p:nvSpPr>
          <p:cNvPr id="960" name="Google Shape;960;g27500a5aa5f_0_703"/>
          <p:cNvSpPr txBox="1"/>
          <p:nvPr/>
        </p:nvSpPr>
        <p:spPr>
          <a:xfrm>
            <a:off x="3864825" y="2008750"/>
            <a:ext cx="2888400" cy="79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SQL tables that can be queried from any language</a:t>
            </a:r>
            <a:endParaRPr>
              <a:solidFill>
                <a:schemeClr val="accent1"/>
              </a:solidFill>
              <a:latin typeface="DM Sans"/>
              <a:ea typeface="DM Sans"/>
              <a:cs typeface="DM Sans"/>
              <a:sym typeface="DM Sans"/>
            </a:endParaRPr>
          </a:p>
          <a:p>
            <a:pPr indent="-317500" lvl="0" marL="457200" rtl="0" algn="l">
              <a:spcBef>
                <a:spcPts val="0"/>
              </a:spcBef>
              <a:spcAft>
                <a:spcPts val="0"/>
              </a:spcAft>
              <a:buClr>
                <a:schemeClr val="accent1"/>
              </a:buClr>
              <a:buSzPts val="1400"/>
              <a:buFont typeface="DM Sans"/>
              <a:buChar char="●"/>
            </a:pPr>
            <a:r>
              <a:rPr lang="en-US">
                <a:solidFill>
                  <a:schemeClr val="accent1"/>
                </a:solidFill>
                <a:latin typeface="DM Sans"/>
                <a:ea typeface="DM Sans"/>
                <a:cs typeface="DM Sans"/>
                <a:sym typeface="DM Sans"/>
              </a:rPr>
              <a:t>ACLd, versioned, and optimized for performance</a:t>
            </a:r>
            <a:endParaRPr>
              <a:solidFill>
                <a:schemeClr val="accent1"/>
              </a:solidFill>
              <a:latin typeface="DM Sans"/>
              <a:ea typeface="DM Sans"/>
              <a:cs typeface="DM Sans"/>
              <a:sym typeface="DM Sans"/>
            </a:endParaRPr>
          </a:p>
        </p:txBody>
      </p:sp>
      <p:cxnSp>
        <p:nvCxnSpPr>
          <p:cNvPr id="961" name="Google Shape;961;g27500a5aa5f_0_703"/>
          <p:cNvCxnSpPr/>
          <p:nvPr/>
        </p:nvCxnSpPr>
        <p:spPr>
          <a:xfrm>
            <a:off x="8404300" y="2575325"/>
            <a:ext cx="401400" cy="0"/>
          </a:xfrm>
          <a:prstGeom prst="straightConnector1">
            <a:avLst/>
          </a:prstGeom>
          <a:noFill/>
          <a:ln cap="flat" cmpd="sng" w="9525">
            <a:solidFill>
              <a:schemeClr val="accent2"/>
            </a:solidFill>
            <a:prstDash val="solid"/>
            <a:round/>
            <a:headEnd len="med" w="med" type="none"/>
            <a:tailEnd len="med" w="med" type="triangle"/>
          </a:ln>
        </p:spPr>
      </p:cxnSp>
      <p:sp>
        <p:nvSpPr>
          <p:cNvPr id="962" name="Google Shape;962;g27500a5aa5f_0_703"/>
          <p:cNvSpPr txBox="1"/>
          <p:nvPr/>
        </p:nvSpPr>
        <p:spPr>
          <a:xfrm>
            <a:off x="596838" y="5510113"/>
            <a:ext cx="2888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create_feature_table()</a:t>
            </a:r>
            <a:endParaRPr>
              <a:solidFill>
                <a:schemeClr val="accent2"/>
              </a:solidFill>
              <a:highlight>
                <a:schemeClr val="lt1"/>
              </a:highlight>
              <a:latin typeface="Consolas"/>
              <a:ea typeface="Consolas"/>
              <a:cs typeface="Consolas"/>
              <a:sym typeface="Consolas"/>
            </a:endParaRPr>
          </a:p>
        </p:txBody>
      </p:sp>
      <p:sp>
        <p:nvSpPr>
          <p:cNvPr id="963" name="Google Shape;963;g27500a5aa5f_0_703"/>
          <p:cNvSpPr txBox="1"/>
          <p:nvPr/>
        </p:nvSpPr>
        <p:spPr>
          <a:xfrm>
            <a:off x="4830076" y="3025150"/>
            <a:ext cx="30852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create_training_set()</a:t>
            </a:r>
            <a:endParaRPr>
              <a:solidFill>
                <a:schemeClr val="accent2"/>
              </a:solidFill>
              <a:highlight>
                <a:schemeClr val="lt1"/>
              </a:highlight>
              <a:latin typeface="Consolas"/>
              <a:ea typeface="Consolas"/>
              <a:cs typeface="Consolas"/>
              <a:sym typeface="Consolas"/>
            </a:endParaRPr>
          </a:p>
        </p:txBody>
      </p:sp>
      <p:sp>
        <p:nvSpPr>
          <p:cNvPr id="964" name="Google Shape;964;g27500a5aa5f_0_703"/>
          <p:cNvSpPr txBox="1"/>
          <p:nvPr/>
        </p:nvSpPr>
        <p:spPr>
          <a:xfrm>
            <a:off x="6070781" y="3959275"/>
            <a:ext cx="14025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read_table()</a:t>
            </a:r>
            <a:endParaRPr>
              <a:solidFill>
                <a:schemeClr val="accent2"/>
              </a:solidFill>
              <a:highlight>
                <a:schemeClr val="lt1"/>
              </a:highlight>
              <a:latin typeface="Consolas"/>
              <a:ea typeface="Consolas"/>
              <a:cs typeface="Consolas"/>
              <a:sym typeface="Consolas"/>
            </a:endParaRPr>
          </a:p>
        </p:txBody>
      </p:sp>
      <p:sp>
        <p:nvSpPr>
          <p:cNvPr id="965" name="Google Shape;965;g27500a5aa5f_0_703"/>
          <p:cNvSpPr txBox="1"/>
          <p:nvPr/>
        </p:nvSpPr>
        <p:spPr>
          <a:xfrm>
            <a:off x="5688611" y="5091625"/>
            <a:ext cx="18714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publish_table()</a:t>
            </a:r>
            <a:endParaRPr>
              <a:solidFill>
                <a:schemeClr val="accent2"/>
              </a:solidFill>
              <a:highlight>
                <a:schemeClr val="lt1"/>
              </a:highlight>
              <a:latin typeface="Consolas"/>
              <a:ea typeface="Consolas"/>
              <a:cs typeface="Consolas"/>
              <a:sym typeface="Consolas"/>
            </a:endParaRPr>
          </a:p>
        </p:txBody>
      </p:sp>
      <p:sp>
        <p:nvSpPr>
          <p:cNvPr id="966" name="Google Shape;966;g27500a5aa5f_0_703"/>
          <p:cNvSpPr txBox="1"/>
          <p:nvPr/>
        </p:nvSpPr>
        <p:spPr>
          <a:xfrm>
            <a:off x="2676772" y="5042050"/>
            <a:ext cx="2148000" cy="4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2"/>
                </a:solidFill>
                <a:highlight>
                  <a:schemeClr val="lt1"/>
                </a:highlight>
                <a:latin typeface="Consolas"/>
                <a:ea typeface="Consolas"/>
                <a:cs typeface="Consolas"/>
                <a:sym typeface="Consolas"/>
              </a:rPr>
              <a:t>write_table()</a:t>
            </a:r>
            <a:endParaRPr>
              <a:solidFill>
                <a:schemeClr val="accent2"/>
              </a:solidFill>
              <a:highlight>
                <a:schemeClr val="lt1"/>
              </a:highlight>
              <a:latin typeface="Consolas"/>
              <a:ea typeface="Consolas"/>
              <a:cs typeface="Consolas"/>
              <a:sym typeface="Consolas"/>
            </a:endParaRPr>
          </a:p>
        </p:txBody>
      </p:sp>
      <p:pic>
        <p:nvPicPr>
          <p:cNvPr id="967" name="Google Shape;967;g27500a5aa5f_0_703"/>
          <p:cNvPicPr preferRelativeResize="0"/>
          <p:nvPr/>
        </p:nvPicPr>
        <p:blipFill rotWithShape="1">
          <a:blip r:embed="rId17">
            <a:alphaModFix/>
          </a:blip>
          <a:srcRect b="0" l="0" r="0" t="0"/>
          <a:stretch/>
        </p:blipFill>
        <p:spPr>
          <a:xfrm>
            <a:off x="4859242" y="3535553"/>
            <a:ext cx="744464" cy="7444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grpSp>
        <p:nvGrpSpPr>
          <p:cNvPr id="972" name="Google Shape;972;g27500a5aa5f_0_762"/>
          <p:cNvGrpSpPr/>
          <p:nvPr/>
        </p:nvGrpSpPr>
        <p:grpSpPr>
          <a:xfrm>
            <a:off x="4056052" y="3069023"/>
            <a:ext cx="1584374" cy="1643518"/>
            <a:chOff x="1284850" y="1685300"/>
            <a:chExt cx="1968900" cy="1335000"/>
          </a:xfrm>
        </p:grpSpPr>
        <p:sp>
          <p:nvSpPr>
            <p:cNvPr id="973" name="Google Shape;973;g27500a5aa5f_0_762"/>
            <p:cNvSpPr/>
            <p:nvPr/>
          </p:nvSpPr>
          <p:spPr>
            <a:xfrm>
              <a:off x="1284850" y="1685300"/>
              <a:ext cx="1968900" cy="1335000"/>
            </a:xfrm>
            <a:prstGeom prst="roundRect">
              <a:avLst>
                <a:gd fmla="val 7006" name="adj"/>
              </a:avLst>
            </a:prstGeom>
            <a:noFill/>
            <a:ln cap="flat" cmpd="sng" w="9525">
              <a:solidFill>
                <a:schemeClr val="dk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sp>
          <p:nvSpPr>
            <p:cNvPr id="974" name="Google Shape;974;g27500a5aa5f_0_762"/>
            <p:cNvSpPr txBox="1"/>
            <p:nvPr/>
          </p:nvSpPr>
          <p:spPr>
            <a:xfrm>
              <a:off x="1298162" y="1735217"/>
              <a:ext cx="17694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Realtime</a:t>
              </a:r>
              <a:endParaRPr b="0" i="0" sz="1300" u="none" cap="none" strike="noStrike">
                <a:solidFill>
                  <a:schemeClr val="accent1"/>
                </a:solidFill>
                <a:latin typeface="DM Sans"/>
                <a:ea typeface="DM Sans"/>
                <a:cs typeface="DM Sans"/>
                <a:sym typeface="DM Sans"/>
              </a:endParaRPr>
            </a:p>
          </p:txBody>
        </p:sp>
        <p:cxnSp>
          <p:nvCxnSpPr>
            <p:cNvPr id="975" name="Google Shape;975;g27500a5aa5f_0_762"/>
            <p:cNvCxnSpPr/>
            <p:nvPr/>
          </p:nvCxnSpPr>
          <p:spPr>
            <a:xfrm>
              <a:off x="1301514" y="2002325"/>
              <a:ext cx="1935600" cy="0"/>
            </a:xfrm>
            <a:prstGeom prst="straightConnector1">
              <a:avLst/>
            </a:prstGeom>
            <a:noFill/>
            <a:ln cap="flat" cmpd="sng" w="9525">
              <a:solidFill>
                <a:schemeClr val="dk1"/>
              </a:solidFill>
              <a:prstDash val="solid"/>
              <a:round/>
              <a:headEnd len="sm" w="sm" type="none"/>
              <a:tailEnd len="sm" w="sm" type="none"/>
            </a:ln>
          </p:spPr>
        </p:cxnSp>
      </p:grpSp>
      <p:sp>
        <p:nvSpPr>
          <p:cNvPr id="976" name="Google Shape;976;g27500a5aa5f_0_762"/>
          <p:cNvSpPr/>
          <p:nvPr/>
        </p:nvSpPr>
        <p:spPr>
          <a:xfrm>
            <a:off x="2384345" y="3069021"/>
            <a:ext cx="1584300" cy="1643400"/>
          </a:xfrm>
          <a:prstGeom prst="roundRect">
            <a:avLst>
              <a:gd fmla="val 7006" name="adj"/>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sp>
        <p:nvSpPr>
          <p:cNvPr id="977" name="Google Shape;977;g27500a5aa5f_0_762"/>
          <p:cNvSpPr/>
          <p:nvPr/>
        </p:nvSpPr>
        <p:spPr>
          <a:xfrm>
            <a:off x="2385385" y="3070850"/>
            <a:ext cx="1581900" cy="363000"/>
          </a:xfrm>
          <a:prstGeom prst="round2SameRect">
            <a:avLst>
              <a:gd fmla="val 16667" name="adj1"/>
              <a:gd fmla="val 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DM Sans"/>
                <a:ea typeface="DM Sans"/>
                <a:cs typeface="DM Sans"/>
                <a:sym typeface="DM Sans"/>
              </a:rPr>
              <a:t>Embedded</a:t>
            </a:r>
            <a:endParaRPr>
              <a:solidFill>
                <a:srgbClr val="FFFFFF"/>
              </a:solidFill>
              <a:latin typeface="DM Sans"/>
              <a:ea typeface="DM Sans"/>
              <a:cs typeface="DM Sans"/>
              <a:sym typeface="DM Sans"/>
            </a:endParaRPr>
          </a:p>
        </p:txBody>
      </p:sp>
      <p:sp>
        <p:nvSpPr>
          <p:cNvPr id="978" name="Google Shape;978;g27500a5aa5f_0_762"/>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SzPts val="4000"/>
              <a:buFont typeface="Arial"/>
              <a:buNone/>
            </a:pPr>
            <a:r>
              <a:rPr lang="en-US"/>
              <a:t>Feature Computation</a:t>
            </a:r>
            <a:endParaRPr/>
          </a:p>
        </p:txBody>
      </p:sp>
      <p:sp>
        <p:nvSpPr>
          <p:cNvPr id="979" name="Google Shape;979;g27500a5aa5f_0_762"/>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980" name="Google Shape;980;g27500a5aa5f_0_762"/>
          <p:cNvSpPr/>
          <p:nvPr/>
        </p:nvSpPr>
        <p:spPr>
          <a:xfrm>
            <a:off x="2018167" y="1811800"/>
            <a:ext cx="7829700" cy="1356300"/>
          </a:xfrm>
          <a:prstGeom prst="stripedRightArrow">
            <a:avLst>
              <a:gd fmla="val 69879" name="adj1"/>
              <a:gd fmla="val 37264" name="adj2"/>
            </a:avLst>
          </a:prstGeom>
          <a:solidFill>
            <a:schemeClr val="dk2"/>
          </a:solidFill>
          <a:ln>
            <a:noFill/>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981" name="Google Shape;981;g27500a5aa5f_0_762"/>
          <p:cNvGrpSpPr/>
          <p:nvPr/>
        </p:nvGrpSpPr>
        <p:grpSpPr>
          <a:xfrm>
            <a:off x="7392786" y="3068936"/>
            <a:ext cx="1584374" cy="1643518"/>
            <a:chOff x="1284850" y="1685300"/>
            <a:chExt cx="1968900" cy="1335000"/>
          </a:xfrm>
        </p:grpSpPr>
        <p:sp>
          <p:nvSpPr>
            <p:cNvPr id="982" name="Google Shape;982;g27500a5aa5f_0_762"/>
            <p:cNvSpPr/>
            <p:nvPr/>
          </p:nvSpPr>
          <p:spPr>
            <a:xfrm>
              <a:off x="1284850" y="1685300"/>
              <a:ext cx="1968900" cy="1335000"/>
            </a:xfrm>
            <a:prstGeom prst="roundRect">
              <a:avLst>
                <a:gd fmla="val 7006" name="adj"/>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cxnSp>
          <p:nvCxnSpPr>
            <p:cNvPr id="983" name="Google Shape;983;g27500a5aa5f_0_762"/>
            <p:cNvCxnSpPr/>
            <p:nvPr/>
          </p:nvCxnSpPr>
          <p:spPr>
            <a:xfrm>
              <a:off x="1301514" y="2002325"/>
              <a:ext cx="1935600" cy="0"/>
            </a:xfrm>
            <a:prstGeom prst="straightConnector1">
              <a:avLst/>
            </a:prstGeom>
            <a:noFill/>
            <a:ln cap="flat" cmpd="sng" w="9525">
              <a:solidFill>
                <a:schemeClr val="accent1"/>
              </a:solidFill>
              <a:prstDash val="solid"/>
              <a:round/>
              <a:headEnd len="sm" w="sm" type="none"/>
              <a:tailEnd len="sm" w="sm" type="none"/>
            </a:ln>
          </p:spPr>
        </p:cxnSp>
        <p:sp>
          <p:nvSpPr>
            <p:cNvPr id="984" name="Google Shape;984;g27500a5aa5f_0_762"/>
            <p:cNvSpPr txBox="1"/>
            <p:nvPr/>
          </p:nvSpPr>
          <p:spPr>
            <a:xfrm>
              <a:off x="1284852" y="1735217"/>
              <a:ext cx="19356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Batch</a:t>
              </a:r>
              <a:endParaRPr b="0" i="0" sz="1300" u="none" cap="none" strike="noStrike">
                <a:solidFill>
                  <a:schemeClr val="accent1"/>
                </a:solidFill>
                <a:latin typeface="DM Sans"/>
                <a:ea typeface="DM Sans"/>
                <a:cs typeface="DM Sans"/>
                <a:sym typeface="DM Sans"/>
              </a:endParaRPr>
            </a:p>
          </p:txBody>
        </p:sp>
      </p:grpSp>
      <p:sp>
        <p:nvSpPr>
          <p:cNvPr id="985" name="Google Shape;985;g27500a5aa5f_0_762"/>
          <p:cNvSpPr txBox="1"/>
          <p:nvPr/>
        </p:nvSpPr>
        <p:spPr>
          <a:xfrm>
            <a:off x="2369478" y="2091725"/>
            <a:ext cx="6972300" cy="492600"/>
          </a:xfrm>
          <a:prstGeom prst="rect">
            <a:avLst/>
          </a:prstGeom>
          <a:noFill/>
          <a:ln>
            <a:noFill/>
          </a:ln>
        </p:spPr>
        <p:txBody>
          <a:bodyPr anchorCtr="0" anchor="t" bIns="121875" lIns="121875" spcFirstLastPara="1" rIns="121875" wrap="square" tIns="121875">
            <a:spAutoFit/>
          </a:bodyPr>
          <a:lstStyle/>
          <a:p>
            <a:pPr indent="0" lvl="0" marL="0" marR="0" rtl="0" algn="ctr">
              <a:lnSpc>
                <a:spcPct val="100000"/>
              </a:lnSpc>
              <a:spcBef>
                <a:spcPts val="0"/>
              </a:spcBef>
              <a:spcAft>
                <a:spcPts val="0"/>
              </a:spcAft>
              <a:buClr>
                <a:srgbClr val="000000"/>
              </a:buClr>
              <a:buSzPts val="800"/>
              <a:buFont typeface="Arial"/>
              <a:buNone/>
            </a:pPr>
            <a:r>
              <a:rPr b="1" i="0" lang="en-US" sz="1600" u="none" cap="none" strike="noStrike">
                <a:solidFill>
                  <a:schemeClr val="lt1"/>
                </a:solidFill>
                <a:latin typeface="DM Sans"/>
                <a:ea typeface="DM Sans"/>
                <a:cs typeface="DM Sans"/>
                <a:sym typeface="DM Sans"/>
              </a:rPr>
              <a:t>Feature </a:t>
            </a:r>
            <a:r>
              <a:rPr b="1" lang="en-US" sz="1600">
                <a:solidFill>
                  <a:schemeClr val="lt1"/>
                </a:solidFill>
                <a:latin typeface="DM Sans"/>
                <a:ea typeface="DM Sans"/>
                <a:cs typeface="DM Sans"/>
                <a:sym typeface="DM Sans"/>
              </a:rPr>
              <a:t>latency</a:t>
            </a:r>
            <a:r>
              <a:rPr b="1" i="0" lang="en-US" sz="1600" u="none" cap="none" strike="noStrike">
                <a:solidFill>
                  <a:schemeClr val="lt1"/>
                </a:solidFill>
                <a:latin typeface="DM Sans"/>
                <a:ea typeface="DM Sans"/>
                <a:cs typeface="DM Sans"/>
                <a:sym typeface="DM Sans"/>
              </a:rPr>
              <a:t> requirements</a:t>
            </a:r>
            <a:endParaRPr b="1" i="0" sz="1600" u="none" cap="none" strike="noStrike">
              <a:solidFill>
                <a:schemeClr val="lt1"/>
              </a:solidFill>
              <a:latin typeface="DM Sans"/>
              <a:ea typeface="DM Sans"/>
              <a:cs typeface="DM Sans"/>
              <a:sym typeface="DM Sans"/>
            </a:endParaRPr>
          </a:p>
        </p:txBody>
      </p:sp>
      <p:sp>
        <p:nvSpPr>
          <p:cNvPr id="986" name="Google Shape;986;g27500a5aa5f_0_762"/>
          <p:cNvSpPr txBox="1"/>
          <p:nvPr/>
        </p:nvSpPr>
        <p:spPr>
          <a:xfrm>
            <a:off x="2389925"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&lt; 1 second (*)</a:t>
            </a:r>
            <a:endParaRPr b="1" i="0" sz="1200" u="none" cap="none" strike="noStrike">
              <a:solidFill>
                <a:srgbClr val="FFFFFF"/>
              </a:solidFill>
              <a:latin typeface="DM Sans"/>
              <a:ea typeface="DM Sans"/>
              <a:cs typeface="DM Sans"/>
              <a:sym typeface="DM Sans"/>
            </a:endParaRPr>
          </a:p>
        </p:txBody>
      </p:sp>
      <p:sp>
        <p:nvSpPr>
          <p:cNvPr id="987" name="Google Shape;987;g27500a5aa5f_0_762"/>
          <p:cNvSpPr txBox="1"/>
          <p:nvPr/>
        </p:nvSpPr>
        <p:spPr>
          <a:xfrm>
            <a:off x="4072292"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seconds</a:t>
            </a:r>
            <a:endParaRPr b="1" i="0" sz="1200" u="none" cap="none" strike="noStrike">
              <a:solidFill>
                <a:srgbClr val="FFFFFF"/>
              </a:solidFill>
              <a:latin typeface="DM Sans"/>
              <a:ea typeface="DM Sans"/>
              <a:cs typeface="DM Sans"/>
              <a:sym typeface="DM Sans"/>
            </a:endParaRPr>
          </a:p>
        </p:txBody>
      </p:sp>
      <p:sp>
        <p:nvSpPr>
          <p:cNvPr id="988" name="Google Shape;988;g27500a5aa5f_0_762"/>
          <p:cNvSpPr txBox="1"/>
          <p:nvPr/>
        </p:nvSpPr>
        <p:spPr>
          <a:xfrm>
            <a:off x="5754659" y="2710800"/>
            <a:ext cx="15819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minutes</a:t>
            </a:r>
            <a:endParaRPr b="1" i="0" sz="1200" u="none" cap="none" strike="noStrike">
              <a:solidFill>
                <a:srgbClr val="FFFFFF"/>
              </a:solidFill>
              <a:latin typeface="DM Sans"/>
              <a:ea typeface="DM Sans"/>
              <a:cs typeface="DM Sans"/>
              <a:sym typeface="DM Sans"/>
            </a:endParaRPr>
          </a:p>
        </p:txBody>
      </p:sp>
      <p:sp>
        <p:nvSpPr>
          <p:cNvPr id="989" name="Google Shape;989;g27500a5aa5f_0_762"/>
          <p:cNvSpPr txBox="1"/>
          <p:nvPr/>
        </p:nvSpPr>
        <p:spPr>
          <a:xfrm>
            <a:off x="7437026" y="2710800"/>
            <a:ext cx="1540200" cy="1848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1" i="0" lang="en-US" sz="1200" u="none" cap="none" strike="noStrike">
                <a:solidFill>
                  <a:srgbClr val="FFFFFF"/>
                </a:solidFill>
                <a:latin typeface="DM Sans"/>
                <a:ea typeface="DM Sans"/>
                <a:cs typeface="DM Sans"/>
                <a:sym typeface="DM Sans"/>
              </a:rPr>
              <a:t>hours</a:t>
            </a:r>
            <a:endParaRPr b="1" i="0" sz="1200" u="none" cap="none" strike="noStrike">
              <a:solidFill>
                <a:srgbClr val="FFFFFF"/>
              </a:solidFill>
              <a:latin typeface="DM Sans"/>
              <a:ea typeface="DM Sans"/>
              <a:cs typeface="DM Sans"/>
              <a:sym typeface="DM Sans"/>
            </a:endParaRPr>
          </a:p>
        </p:txBody>
      </p:sp>
      <p:grpSp>
        <p:nvGrpSpPr>
          <p:cNvPr id="990" name="Google Shape;990;g27500a5aa5f_0_762"/>
          <p:cNvGrpSpPr/>
          <p:nvPr/>
        </p:nvGrpSpPr>
        <p:grpSpPr>
          <a:xfrm>
            <a:off x="5724419" y="3068938"/>
            <a:ext cx="1584374" cy="1643518"/>
            <a:chOff x="1284850" y="1685300"/>
            <a:chExt cx="1968900" cy="1335000"/>
          </a:xfrm>
        </p:grpSpPr>
        <p:sp>
          <p:nvSpPr>
            <p:cNvPr id="991" name="Google Shape;991;g27500a5aa5f_0_762"/>
            <p:cNvSpPr/>
            <p:nvPr/>
          </p:nvSpPr>
          <p:spPr>
            <a:xfrm>
              <a:off x="1284850" y="1685300"/>
              <a:ext cx="1968900" cy="1335000"/>
            </a:xfrm>
            <a:prstGeom prst="roundRect">
              <a:avLst>
                <a:gd fmla="val 7006" name="adj"/>
              </a:avLst>
            </a:prstGeom>
            <a:noFill/>
            <a:ln cap="flat" cmpd="sng" w="9525">
              <a:solidFill>
                <a:schemeClr val="accent1"/>
              </a:solidFill>
              <a:prstDash val="solid"/>
              <a:round/>
              <a:headEnd len="sm" w="sm" type="none"/>
              <a:tailEnd len="sm" w="sm" type="none"/>
            </a:ln>
          </p:spPr>
          <p:txBody>
            <a:bodyPr anchorCtr="0" anchor="ctr" bIns="121875" lIns="121875" spcFirstLastPara="1" rIns="121875" wrap="square" tIns="12187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DM Sans"/>
                <a:ea typeface="DM Sans"/>
                <a:cs typeface="DM Sans"/>
                <a:sym typeface="DM Sans"/>
              </a:endParaRPr>
            </a:p>
          </p:txBody>
        </p:sp>
        <p:cxnSp>
          <p:nvCxnSpPr>
            <p:cNvPr id="992" name="Google Shape;992;g27500a5aa5f_0_762"/>
            <p:cNvCxnSpPr/>
            <p:nvPr/>
          </p:nvCxnSpPr>
          <p:spPr>
            <a:xfrm>
              <a:off x="1301514" y="2002325"/>
              <a:ext cx="1935600" cy="0"/>
            </a:xfrm>
            <a:prstGeom prst="straightConnector1">
              <a:avLst/>
            </a:prstGeom>
            <a:noFill/>
            <a:ln cap="flat" cmpd="sng" w="9525">
              <a:solidFill>
                <a:schemeClr val="accent1"/>
              </a:solidFill>
              <a:prstDash val="solid"/>
              <a:round/>
              <a:headEnd len="sm" w="sm" type="none"/>
              <a:tailEnd len="sm" w="sm" type="none"/>
            </a:ln>
          </p:spPr>
        </p:cxnSp>
        <p:sp>
          <p:nvSpPr>
            <p:cNvPr id="993" name="Google Shape;993;g27500a5aa5f_0_762"/>
            <p:cNvSpPr txBox="1"/>
            <p:nvPr/>
          </p:nvSpPr>
          <p:spPr>
            <a:xfrm>
              <a:off x="1284852" y="1735217"/>
              <a:ext cx="1935600" cy="2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accent1"/>
                  </a:solidFill>
                  <a:latin typeface="DM Sans"/>
                  <a:ea typeface="DM Sans"/>
                  <a:cs typeface="DM Sans"/>
                  <a:sym typeface="DM Sans"/>
                </a:rPr>
                <a:t>Stream</a:t>
              </a:r>
              <a:endParaRPr b="0" i="0" sz="1300" u="none" cap="none" strike="noStrike">
                <a:solidFill>
                  <a:schemeClr val="accent1"/>
                </a:solidFill>
                <a:latin typeface="DM Sans"/>
                <a:ea typeface="DM Sans"/>
                <a:cs typeface="DM Sans"/>
                <a:sym typeface="DM Sans"/>
              </a:endParaRPr>
            </a:p>
          </p:txBody>
        </p:sp>
      </p:grpSp>
      <p:sp>
        <p:nvSpPr>
          <p:cNvPr id="994" name="Google Shape;994;g27500a5aa5f_0_762"/>
          <p:cNvSpPr txBox="1"/>
          <p:nvPr/>
        </p:nvSpPr>
        <p:spPr>
          <a:xfrm>
            <a:off x="2446433" y="3624717"/>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Client/Edge computation</a:t>
            </a:r>
            <a:endParaRPr b="0" i="0" sz="1300" u="none" cap="none" strike="noStrike">
              <a:solidFill>
                <a:schemeClr val="accent1"/>
              </a:solidFill>
              <a:latin typeface="DM Sans"/>
              <a:ea typeface="DM Sans"/>
              <a:cs typeface="DM Sans"/>
              <a:sym typeface="DM Sans"/>
            </a:endParaRPr>
          </a:p>
        </p:txBody>
      </p:sp>
      <p:sp>
        <p:nvSpPr>
          <p:cNvPr id="995" name="Google Shape;995;g27500a5aa5f_0_762"/>
          <p:cNvSpPr txBox="1"/>
          <p:nvPr/>
        </p:nvSpPr>
        <p:spPr>
          <a:xfrm>
            <a:off x="4126071" y="3624726"/>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On-demand computation</a:t>
            </a:r>
            <a:endParaRPr b="0" i="0" sz="1300" u="none" cap="none" strike="noStrike">
              <a:solidFill>
                <a:schemeClr val="accent1"/>
              </a:solidFill>
              <a:latin typeface="DM Sans"/>
              <a:ea typeface="DM Sans"/>
              <a:cs typeface="DM Sans"/>
              <a:sym typeface="DM Sans"/>
            </a:endParaRPr>
          </a:p>
        </p:txBody>
      </p:sp>
      <p:sp>
        <p:nvSpPr>
          <p:cNvPr id="996" name="Google Shape;996;g27500a5aa5f_0_762"/>
          <p:cNvSpPr txBox="1"/>
          <p:nvPr/>
        </p:nvSpPr>
        <p:spPr>
          <a:xfrm>
            <a:off x="5792521" y="3624730"/>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Streaming</a:t>
            </a:r>
            <a:endParaRPr b="0" i="0" sz="1300" u="none" cap="none" strike="noStrike">
              <a:solidFill>
                <a:schemeClr val="accent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computation</a:t>
            </a:r>
            <a:endParaRPr b="0" i="0" sz="1300" u="none" cap="none" strike="noStrike">
              <a:solidFill>
                <a:schemeClr val="accent1"/>
              </a:solidFill>
              <a:latin typeface="DM Sans"/>
              <a:ea typeface="DM Sans"/>
              <a:cs typeface="DM Sans"/>
              <a:sym typeface="DM Sans"/>
            </a:endParaRPr>
          </a:p>
        </p:txBody>
      </p:sp>
      <p:sp>
        <p:nvSpPr>
          <p:cNvPr id="997" name="Google Shape;997;g27500a5aa5f_0_762"/>
          <p:cNvSpPr txBox="1"/>
          <p:nvPr/>
        </p:nvSpPr>
        <p:spPr>
          <a:xfrm>
            <a:off x="7458988" y="3624730"/>
            <a:ext cx="1447800" cy="4002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Batch computation</a:t>
            </a:r>
            <a:endParaRPr b="0" i="0" sz="1300" u="none" cap="none" strike="noStrike">
              <a:solidFill>
                <a:schemeClr val="accent1"/>
              </a:solidFill>
              <a:latin typeface="DM Sans"/>
              <a:ea typeface="DM Sans"/>
              <a:cs typeface="DM Sans"/>
              <a:sym typeface="DM Sans"/>
            </a:endParaRPr>
          </a:p>
        </p:txBody>
      </p:sp>
      <p:pic>
        <p:nvPicPr>
          <p:cNvPr id="998" name="Google Shape;998;g27500a5aa5f_0_762"/>
          <p:cNvPicPr preferRelativeResize="0"/>
          <p:nvPr/>
        </p:nvPicPr>
        <p:blipFill rotWithShape="1">
          <a:blip r:embed="rId3">
            <a:alphaModFix/>
          </a:blip>
          <a:srcRect b="0" l="0" r="0" t="0"/>
          <a:stretch/>
        </p:blipFill>
        <p:spPr>
          <a:xfrm>
            <a:off x="4419220" y="4318843"/>
            <a:ext cx="861696" cy="302621"/>
          </a:xfrm>
          <a:prstGeom prst="rect">
            <a:avLst/>
          </a:prstGeom>
          <a:noFill/>
          <a:ln>
            <a:noFill/>
          </a:ln>
        </p:spPr>
      </p:pic>
      <p:pic>
        <p:nvPicPr>
          <p:cNvPr id="999" name="Google Shape;999;g27500a5aa5f_0_762"/>
          <p:cNvPicPr preferRelativeResize="0"/>
          <p:nvPr/>
        </p:nvPicPr>
        <p:blipFill rotWithShape="1">
          <a:blip r:embed="rId4">
            <a:alphaModFix/>
          </a:blip>
          <a:srcRect b="0" l="0" r="0" t="0"/>
          <a:stretch/>
        </p:blipFill>
        <p:spPr>
          <a:xfrm>
            <a:off x="6108444" y="4210861"/>
            <a:ext cx="815948" cy="423563"/>
          </a:xfrm>
          <a:prstGeom prst="rect">
            <a:avLst/>
          </a:prstGeom>
          <a:noFill/>
          <a:ln>
            <a:noFill/>
          </a:ln>
        </p:spPr>
      </p:pic>
      <p:pic>
        <p:nvPicPr>
          <p:cNvPr id="1000" name="Google Shape;1000;g27500a5aa5f_0_762"/>
          <p:cNvPicPr preferRelativeResize="0"/>
          <p:nvPr/>
        </p:nvPicPr>
        <p:blipFill rotWithShape="1">
          <a:blip r:embed="rId4">
            <a:alphaModFix/>
          </a:blip>
          <a:srcRect b="0" l="0" r="0" t="0"/>
          <a:stretch/>
        </p:blipFill>
        <p:spPr>
          <a:xfrm>
            <a:off x="7752127" y="4214137"/>
            <a:ext cx="815948" cy="423563"/>
          </a:xfrm>
          <a:prstGeom prst="rect">
            <a:avLst/>
          </a:prstGeom>
          <a:noFill/>
          <a:ln>
            <a:noFill/>
          </a:ln>
        </p:spPr>
      </p:pic>
      <p:sp>
        <p:nvSpPr>
          <p:cNvPr id="1001" name="Google Shape;1001;g27500a5aa5f_0_762"/>
          <p:cNvSpPr txBox="1"/>
          <p:nvPr/>
        </p:nvSpPr>
        <p:spPr>
          <a:xfrm>
            <a:off x="2437317" y="4378584"/>
            <a:ext cx="1447800" cy="200100"/>
          </a:xfrm>
          <a:prstGeom prst="rect">
            <a:avLst/>
          </a:prstGeom>
          <a:noFill/>
          <a:ln>
            <a:noFill/>
          </a:ln>
        </p:spPr>
        <p:txBody>
          <a:bodyPr anchorCtr="0" anchor="t" bIns="0" lIns="121875" spcFirstLastPara="1" rIns="121875" wrap="square" tIns="0">
            <a:spAutoFit/>
          </a:bodyPr>
          <a:lstStyle/>
          <a:p>
            <a:pPr indent="0" lvl="0" marL="0" marR="0" rtl="0" algn="ctr">
              <a:lnSpc>
                <a:spcPct val="100000"/>
              </a:lnSpc>
              <a:spcBef>
                <a:spcPts val="0"/>
              </a:spcBef>
              <a:spcAft>
                <a:spcPts val="0"/>
              </a:spcAft>
              <a:buClr>
                <a:srgbClr val="000000"/>
              </a:buClr>
              <a:buSzPts val="800"/>
              <a:buFont typeface="Arial"/>
              <a:buNone/>
            </a:pPr>
            <a:r>
              <a:rPr b="0" i="0" lang="en-US" sz="1300" u="none" cap="none" strike="noStrike">
                <a:solidFill>
                  <a:schemeClr val="accent1"/>
                </a:solidFill>
                <a:latin typeface="DM Sans"/>
                <a:ea typeface="DM Sans"/>
                <a:cs typeface="DM Sans"/>
                <a:sym typeface="DM Sans"/>
              </a:rPr>
              <a:t>Native code</a:t>
            </a:r>
            <a:endParaRPr b="0" i="0" sz="1300" u="none" cap="none" strike="noStrike">
              <a:solidFill>
                <a:schemeClr val="accent1"/>
              </a:solidFill>
              <a:latin typeface="DM Sans"/>
              <a:ea typeface="DM Sans"/>
              <a:cs typeface="DM Sans"/>
              <a:sym typeface="DM Sans"/>
            </a:endParaRPr>
          </a:p>
        </p:txBody>
      </p:sp>
      <p:pic>
        <p:nvPicPr>
          <p:cNvPr id="1002" name="Google Shape;1002;g27500a5aa5f_0_762"/>
          <p:cNvPicPr preferRelativeResize="0"/>
          <p:nvPr/>
        </p:nvPicPr>
        <p:blipFill rotWithShape="1">
          <a:blip r:embed="rId5">
            <a:alphaModFix/>
          </a:blip>
          <a:srcRect b="0" l="0" r="0" t="0"/>
          <a:stretch/>
        </p:blipFill>
        <p:spPr>
          <a:xfrm>
            <a:off x="5223000" y="3060088"/>
            <a:ext cx="400176" cy="400154"/>
          </a:xfrm>
          <a:prstGeom prst="rect">
            <a:avLst/>
          </a:prstGeom>
          <a:noFill/>
          <a:ln>
            <a:noFill/>
          </a:ln>
        </p:spPr>
      </p:pic>
      <p:sp>
        <p:nvSpPr>
          <p:cNvPr id="1003" name="Google Shape;1003;g27500a5aa5f_0_762"/>
          <p:cNvSpPr txBox="1"/>
          <p:nvPr/>
        </p:nvSpPr>
        <p:spPr>
          <a:xfrm>
            <a:off x="2409725" y="4962175"/>
            <a:ext cx="6932100" cy="107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lang="en-US" sz="1300">
                <a:solidFill>
                  <a:schemeClr val="accent1"/>
                </a:solidFill>
                <a:latin typeface="DM Sans"/>
                <a:ea typeface="DM Sans"/>
                <a:cs typeface="DM Sans"/>
                <a:sym typeface="DM Sans"/>
              </a:rPr>
              <a:t>(*) </a:t>
            </a:r>
            <a:r>
              <a:rPr b="0" lang="en-US" sz="1300" u="none" cap="none" strike="noStrike">
                <a:solidFill>
                  <a:schemeClr val="accent1"/>
                </a:solidFill>
                <a:latin typeface="DM Sans"/>
                <a:ea typeface="DM Sans"/>
                <a:cs typeface="DM Sans"/>
                <a:sym typeface="DM Sans"/>
              </a:rPr>
              <a:t>Scenarios where client/edge computation is preferred or mandatory:</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Minimize volume in transit (data reduction)</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Privacy concerns </a:t>
            </a:r>
            <a:endParaRPr b="0" sz="1300" u="none" cap="none" strike="noStrike">
              <a:solidFill>
                <a:schemeClr val="accent1"/>
              </a:solidFill>
              <a:latin typeface="DM Sans"/>
              <a:ea typeface="DM Sans"/>
              <a:cs typeface="DM Sans"/>
              <a:sym typeface="DM Sans"/>
            </a:endParaRPr>
          </a:p>
          <a:p>
            <a:pPr indent="-128270" lvl="0" marL="274320" marR="0" rtl="0" algn="l">
              <a:lnSpc>
                <a:spcPct val="115000"/>
              </a:lnSpc>
              <a:spcBef>
                <a:spcPts val="0"/>
              </a:spcBef>
              <a:spcAft>
                <a:spcPts val="0"/>
              </a:spcAft>
              <a:buClr>
                <a:schemeClr val="accent1"/>
              </a:buClr>
              <a:buSzPts val="1300"/>
              <a:buFont typeface="DM Sans"/>
              <a:buChar char="➔"/>
            </a:pPr>
            <a:r>
              <a:rPr b="0" lang="en-US" sz="1300" u="none" cap="none" strike="noStrike">
                <a:solidFill>
                  <a:schemeClr val="accent1"/>
                </a:solidFill>
                <a:latin typeface="DM Sans"/>
                <a:ea typeface="DM Sans"/>
                <a:cs typeface="DM Sans"/>
                <a:sym typeface="DM Sans"/>
              </a:rPr>
              <a:t>Restricted (server side) network connectivity</a:t>
            </a:r>
            <a:endParaRPr b="0" sz="1300" u="none" cap="none" strike="noStrike">
              <a:solidFill>
                <a:schemeClr val="accent1"/>
              </a:solidFill>
              <a:latin typeface="DM Sans"/>
              <a:ea typeface="DM Sans"/>
              <a:cs typeface="DM Sans"/>
              <a:sym typeface="DM Sans"/>
            </a:endParaRPr>
          </a:p>
        </p:txBody>
      </p:sp>
      <p:pic>
        <p:nvPicPr>
          <p:cNvPr id="1004" name="Google Shape;1004;g27500a5aa5f_0_762"/>
          <p:cNvPicPr preferRelativeResize="0"/>
          <p:nvPr/>
        </p:nvPicPr>
        <p:blipFill rotWithShape="1">
          <a:blip r:embed="rId6">
            <a:alphaModFix/>
          </a:blip>
          <a:srcRect b="0" l="0" r="0" t="0"/>
          <a:stretch/>
        </p:blipFill>
        <p:spPr>
          <a:xfrm>
            <a:off x="6787316" y="3028287"/>
            <a:ext cx="463749" cy="463749"/>
          </a:xfrm>
          <a:prstGeom prst="rect">
            <a:avLst/>
          </a:prstGeom>
          <a:noFill/>
          <a:ln>
            <a:noFill/>
          </a:ln>
        </p:spPr>
      </p:pic>
      <p:pic>
        <p:nvPicPr>
          <p:cNvPr id="1005" name="Google Shape;1005;g27500a5aa5f_0_762"/>
          <p:cNvPicPr preferRelativeResize="0"/>
          <p:nvPr/>
        </p:nvPicPr>
        <p:blipFill rotWithShape="1">
          <a:blip r:embed="rId7">
            <a:alphaModFix amt="64000"/>
          </a:blip>
          <a:srcRect b="22760" l="18534" r="21053" t="19134"/>
          <a:stretch/>
        </p:blipFill>
        <p:spPr>
          <a:xfrm>
            <a:off x="8532345" y="3087150"/>
            <a:ext cx="400275" cy="346017"/>
          </a:xfrm>
          <a:prstGeom prst="rect">
            <a:avLst/>
          </a:prstGeom>
          <a:noFill/>
          <a:ln>
            <a:noFill/>
          </a:ln>
        </p:spPr>
      </p:pic>
      <p:pic>
        <p:nvPicPr>
          <p:cNvPr id="1006" name="Google Shape;1006;g27500a5aa5f_0_762"/>
          <p:cNvPicPr preferRelativeResize="0"/>
          <p:nvPr/>
        </p:nvPicPr>
        <p:blipFill rotWithShape="1">
          <a:blip r:embed="rId8">
            <a:alphaModFix/>
          </a:blip>
          <a:srcRect b="0" l="0" r="0" t="0"/>
          <a:stretch/>
        </p:blipFill>
        <p:spPr>
          <a:xfrm>
            <a:off x="3562426" y="2004824"/>
            <a:ext cx="583520" cy="583501"/>
          </a:xfrm>
          <a:prstGeom prst="rect">
            <a:avLst/>
          </a:prstGeom>
          <a:noFill/>
          <a:ln>
            <a:noFill/>
          </a:ln>
        </p:spPr>
      </p:pic>
      <p:pic>
        <p:nvPicPr>
          <p:cNvPr id="1007" name="Google Shape;1007;g27500a5aa5f_0_762"/>
          <p:cNvPicPr preferRelativeResize="0"/>
          <p:nvPr/>
        </p:nvPicPr>
        <p:blipFill rotWithShape="1">
          <a:blip r:embed="rId9">
            <a:alphaModFix/>
          </a:blip>
          <a:srcRect b="0" l="0" r="0" t="0"/>
          <a:stretch/>
        </p:blipFill>
        <p:spPr>
          <a:xfrm>
            <a:off x="3559424" y="3038056"/>
            <a:ext cx="411479" cy="41147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g27500a5aa5f_0_801"/>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SzPts val="4000"/>
              <a:buNone/>
            </a:pPr>
            <a:r>
              <a:rPr lang="en-US"/>
              <a:t>Feature Governance</a:t>
            </a:r>
            <a:endParaRPr/>
          </a:p>
        </p:txBody>
      </p:sp>
      <p:sp>
        <p:nvSpPr>
          <p:cNvPr id="1013" name="Google Shape;1013;g27500a5aa5f_0_801"/>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014" name="Google Shape;1014;g27500a5aa5f_0_801"/>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361950" lvl="0" marL="457200" rtl="0" algn="l">
              <a:lnSpc>
                <a:spcPct val="115000"/>
              </a:lnSpc>
              <a:spcBef>
                <a:spcPts val="1000"/>
              </a:spcBef>
              <a:spcAft>
                <a:spcPts val="0"/>
              </a:spcAft>
              <a:buClr>
                <a:schemeClr val="dk1"/>
              </a:buClr>
              <a:buSzPts val="2100"/>
              <a:buChar char="●"/>
            </a:pPr>
            <a:r>
              <a:rPr lang="en-US" sz="2100"/>
              <a:t>Feature Store metadata are governed by </a:t>
            </a:r>
            <a:r>
              <a:rPr lang="en-US" sz="2100" u="sng">
                <a:solidFill>
                  <a:schemeClr val="hlink"/>
                </a:solidFill>
                <a:hlinkClick r:id="rId3"/>
              </a:rPr>
              <a:t>Feature Store ACLs</a:t>
            </a:r>
            <a:r>
              <a:rPr lang="en-US" sz="2100"/>
              <a:t>, with the options:</a:t>
            </a:r>
            <a:endParaRPr sz="2100"/>
          </a:p>
          <a:p>
            <a:pPr indent="-342900" lvl="1" marL="914400" marR="0" rtl="0" algn="l">
              <a:lnSpc>
                <a:spcPct val="115000"/>
              </a:lnSpc>
              <a:spcBef>
                <a:spcPts val="0"/>
              </a:spcBef>
              <a:spcAft>
                <a:spcPts val="0"/>
              </a:spcAft>
              <a:buClr>
                <a:schemeClr val="dk1"/>
              </a:buClr>
              <a:buSzPts val="1800"/>
              <a:buChar char="○"/>
            </a:pPr>
            <a:r>
              <a:rPr lang="en-US" sz="1800"/>
              <a:t>Can View Metadata</a:t>
            </a:r>
            <a:endParaRPr sz="1800"/>
          </a:p>
          <a:p>
            <a:pPr indent="-342900" lvl="1" marL="914400" marR="0" rtl="0" algn="l">
              <a:lnSpc>
                <a:spcPct val="115000"/>
              </a:lnSpc>
              <a:spcBef>
                <a:spcPts val="0"/>
              </a:spcBef>
              <a:spcAft>
                <a:spcPts val="0"/>
              </a:spcAft>
              <a:buClr>
                <a:schemeClr val="dk1"/>
              </a:buClr>
              <a:buSzPts val="1800"/>
              <a:buChar char="○"/>
            </a:pPr>
            <a:r>
              <a:rPr lang="en-US" sz="1800"/>
              <a:t>Can Edit Metadata</a:t>
            </a:r>
            <a:endParaRPr sz="1800"/>
          </a:p>
          <a:p>
            <a:pPr indent="-342900" lvl="1" marL="914400" marR="0" rtl="0" algn="l">
              <a:lnSpc>
                <a:spcPct val="115000"/>
              </a:lnSpc>
              <a:spcBef>
                <a:spcPts val="0"/>
              </a:spcBef>
              <a:spcAft>
                <a:spcPts val="0"/>
              </a:spcAft>
              <a:buClr>
                <a:schemeClr val="dk1"/>
              </a:buClr>
              <a:buSzPts val="1800"/>
              <a:buChar char="○"/>
            </a:pPr>
            <a:r>
              <a:rPr lang="en-US" sz="1800"/>
              <a:t>Can Manage</a:t>
            </a:r>
            <a:endParaRPr b="1" sz="800">
              <a:solidFill>
                <a:srgbClr val="1B3139"/>
              </a:solidFill>
              <a:highlight>
                <a:srgbClr val="FFFFFF"/>
              </a:highlight>
              <a:latin typeface="Arial"/>
              <a:ea typeface="Arial"/>
              <a:cs typeface="Arial"/>
              <a:sym typeface="Arial"/>
            </a:endParaRPr>
          </a:p>
          <a:p>
            <a:pPr indent="0" lvl="0" marL="0" rtl="0" algn="l">
              <a:lnSpc>
                <a:spcPct val="115000"/>
              </a:lnSpc>
              <a:spcBef>
                <a:spcPts val="1000"/>
              </a:spcBef>
              <a:spcAft>
                <a:spcPts val="0"/>
              </a:spcAft>
              <a:buNone/>
            </a:pPr>
            <a:r>
              <a:t/>
            </a:r>
            <a:endParaRPr sz="2100"/>
          </a:p>
          <a:p>
            <a:pPr indent="0" lvl="0" marL="457200" rtl="0" algn="l">
              <a:lnSpc>
                <a:spcPct val="115000"/>
              </a:lnSpc>
              <a:spcBef>
                <a:spcPts val="1000"/>
              </a:spcBef>
              <a:spcAft>
                <a:spcPts val="0"/>
              </a:spcAft>
              <a:buNone/>
            </a:pPr>
            <a:r>
              <a:t/>
            </a:r>
            <a:endParaRPr sz="3100"/>
          </a:p>
          <a:p>
            <a:pPr indent="0" lvl="0" marL="457200" rtl="0" algn="l">
              <a:lnSpc>
                <a:spcPct val="115000"/>
              </a:lnSpc>
              <a:spcBef>
                <a:spcPts val="1000"/>
              </a:spcBef>
              <a:spcAft>
                <a:spcPts val="600"/>
              </a:spcAft>
              <a:buNone/>
            </a:pPr>
            <a:r>
              <a:t/>
            </a:r>
            <a:endParaRPr sz="3100"/>
          </a:p>
        </p:txBody>
      </p:sp>
      <p:sp>
        <p:nvSpPr>
          <p:cNvPr id="1015" name="Google Shape;1015;g27500a5aa5f_0_801"/>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361950" lvl="0" marL="457200" rtl="0" algn="l">
              <a:lnSpc>
                <a:spcPct val="115000"/>
              </a:lnSpc>
              <a:spcBef>
                <a:spcPts val="1000"/>
              </a:spcBef>
              <a:spcAft>
                <a:spcPts val="0"/>
              </a:spcAft>
              <a:buClr>
                <a:schemeClr val="dk1"/>
              </a:buClr>
              <a:buSzPts val="2100"/>
              <a:buChar char="●"/>
            </a:pPr>
            <a:r>
              <a:rPr lang="en-US" sz="2100"/>
              <a:t>Underlying data (Delta tables) are governed by </a:t>
            </a:r>
            <a:r>
              <a:rPr lang="en-US" sz="2100" u="sng">
                <a:solidFill>
                  <a:schemeClr val="hlink"/>
                </a:solidFill>
                <a:hlinkClick r:id="rId4"/>
              </a:rPr>
              <a:t>Table ACLs</a:t>
            </a:r>
            <a:r>
              <a:rPr lang="en-US" sz="2100"/>
              <a:t>, with the options:</a:t>
            </a:r>
            <a:endParaRPr sz="2100"/>
          </a:p>
          <a:p>
            <a:pPr indent="-342900" lvl="0" marL="457200" rtl="0" algn="l">
              <a:lnSpc>
                <a:spcPct val="115000"/>
              </a:lnSpc>
              <a:spcBef>
                <a:spcPts val="0"/>
              </a:spcBef>
              <a:spcAft>
                <a:spcPts val="0"/>
              </a:spcAft>
              <a:buSzPts val="1800"/>
              <a:buChar char="●"/>
            </a:pPr>
            <a:r>
              <a:rPr lang="en-US" sz="1800"/>
              <a:t>SELECT</a:t>
            </a:r>
            <a:endParaRPr sz="1800"/>
          </a:p>
          <a:p>
            <a:pPr indent="-342900" lvl="0" marL="457200" rtl="0" algn="l">
              <a:lnSpc>
                <a:spcPct val="115000"/>
              </a:lnSpc>
              <a:spcBef>
                <a:spcPts val="0"/>
              </a:spcBef>
              <a:spcAft>
                <a:spcPts val="0"/>
              </a:spcAft>
              <a:buSzPts val="1800"/>
              <a:buChar char="●"/>
            </a:pPr>
            <a:r>
              <a:rPr lang="en-US" sz="1800"/>
              <a:t>CREATE</a:t>
            </a:r>
            <a:endParaRPr sz="1800"/>
          </a:p>
          <a:p>
            <a:pPr indent="-342900" lvl="0" marL="457200" rtl="0" algn="l">
              <a:lnSpc>
                <a:spcPct val="115000"/>
              </a:lnSpc>
              <a:spcBef>
                <a:spcPts val="0"/>
              </a:spcBef>
              <a:spcAft>
                <a:spcPts val="0"/>
              </a:spcAft>
              <a:buSzPts val="1800"/>
              <a:buChar char="●"/>
            </a:pPr>
            <a:r>
              <a:rPr lang="en-US" sz="1800"/>
              <a:t>MODIFY</a:t>
            </a:r>
            <a:endParaRPr sz="1800"/>
          </a:p>
          <a:p>
            <a:pPr indent="-342900" lvl="0" marL="457200" rtl="0" algn="l">
              <a:lnSpc>
                <a:spcPct val="115000"/>
              </a:lnSpc>
              <a:spcBef>
                <a:spcPts val="0"/>
              </a:spcBef>
              <a:spcAft>
                <a:spcPts val="0"/>
              </a:spcAft>
              <a:buSzPts val="1800"/>
              <a:buChar char="●"/>
            </a:pPr>
            <a:r>
              <a:rPr lang="en-US" sz="1800"/>
              <a:t>USAGE</a:t>
            </a:r>
            <a:endParaRPr sz="1800"/>
          </a:p>
          <a:p>
            <a:pPr indent="-342900" lvl="0" marL="457200" rtl="0" algn="l">
              <a:lnSpc>
                <a:spcPct val="115000"/>
              </a:lnSpc>
              <a:spcBef>
                <a:spcPts val="0"/>
              </a:spcBef>
              <a:spcAft>
                <a:spcPts val="0"/>
              </a:spcAft>
              <a:buSzPts val="1800"/>
              <a:buChar char="●"/>
            </a:pPr>
            <a:r>
              <a:rPr lang="en-US" sz="1800"/>
              <a:t>READ_METADATA</a:t>
            </a:r>
            <a:endParaRPr sz="1800"/>
          </a:p>
          <a:p>
            <a:pPr indent="-342900" lvl="0" marL="457200" rtl="0" algn="l">
              <a:lnSpc>
                <a:spcPct val="115000"/>
              </a:lnSpc>
              <a:spcBef>
                <a:spcPts val="0"/>
              </a:spcBef>
              <a:spcAft>
                <a:spcPts val="0"/>
              </a:spcAft>
              <a:buSzPts val="1800"/>
              <a:buChar char="●"/>
            </a:pPr>
            <a:r>
              <a:rPr lang="en-US" sz="1800"/>
              <a:t>ALL PRIVILEGES</a:t>
            </a:r>
            <a:endParaRPr sz="1800"/>
          </a:p>
        </p:txBody>
      </p:sp>
      <p:sp>
        <p:nvSpPr>
          <p:cNvPr id="1016" name="Google Shape;1016;g27500a5aa5f_0_801"/>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Metadata</a:t>
            </a:r>
            <a:endParaRPr/>
          </a:p>
        </p:txBody>
      </p:sp>
      <p:sp>
        <p:nvSpPr>
          <p:cNvPr id="1017" name="Google Shape;1017;g27500a5aa5f_0_801"/>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Data</a:t>
            </a:r>
            <a:endParaRPr/>
          </a:p>
        </p:txBody>
      </p:sp>
      <p:pic>
        <p:nvPicPr>
          <p:cNvPr id="1018" name="Google Shape;1018;g27500a5aa5f_0_801"/>
          <p:cNvPicPr preferRelativeResize="0"/>
          <p:nvPr/>
        </p:nvPicPr>
        <p:blipFill>
          <a:blip r:embed="rId5">
            <a:alphaModFix/>
          </a:blip>
          <a:stretch>
            <a:fillRect/>
          </a:stretch>
        </p:blipFill>
        <p:spPr>
          <a:xfrm>
            <a:off x="765050" y="4836348"/>
            <a:ext cx="4664200" cy="137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dk2"/>
              </a:buClr>
              <a:buSzPts val="3600"/>
              <a:buFont typeface="Trebuchet MS"/>
              <a:buNone/>
            </a:pPr>
            <a:r>
              <a:rPr lang="en-US">
                <a:solidFill>
                  <a:schemeClr val="dk2"/>
                </a:solidFill>
              </a:rPr>
              <a:t>Meeting Agenda</a:t>
            </a:r>
            <a:endParaRPr/>
          </a:p>
        </p:txBody>
      </p:sp>
      <p:sp>
        <p:nvSpPr>
          <p:cNvPr id="374" name="Google Shape;374;p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C6CAC6"/>
              </a:buClr>
              <a:buSzPts val="800"/>
              <a:buFont typeface="Trebuchet MS"/>
              <a:buNone/>
            </a:pPr>
            <a:fld id="{00000000-1234-1234-1234-123412341234}" type="slidenum">
              <a:rPr b="0" i="0" lang="en-US" sz="800" u="none" cap="none" strike="noStrike">
                <a:solidFill>
                  <a:srgbClr val="C6CAC6"/>
                </a:solidFill>
                <a:latin typeface="Trebuchet MS"/>
                <a:ea typeface="Trebuchet MS"/>
                <a:cs typeface="Trebuchet MS"/>
                <a:sym typeface="Trebuchet MS"/>
              </a:rPr>
              <a:t>‹#›</a:t>
            </a:fld>
            <a:endParaRPr b="0" i="0" sz="800" u="none" cap="none" strike="noStrike">
              <a:solidFill>
                <a:srgbClr val="C6CAC6"/>
              </a:solidFill>
              <a:latin typeface="Trebuchet MS"/>
              <a:ea typeface="Trebuchet MS"/>
              <a:cs typeface="Trebuchet MS"/>
              <a:sym typeface="Trebuchet MS"/>
            </a:endParaRPr>
          </a:p>
        </p:txBody>
      </p:sp>
      <p:graphicFrame>
        <p:nvGraphicFramePr>
          <p:cNvPr id="375" name="Google Shape;375;p2"/>
          <p:cNvGraphicFramePr/>
          <p:nvPr/>
        </p:nvGraphicFramePr>
        <p:xfrm>
          <a:off x="577516" y="1378494"/>
          <a:ext cx="3000000" cy="3000000"/>
        </p:xfrm>
        <a:graphic>
          <a:graphicData uri="http://schemas.openxmlformats.org/drawingml/2006/table">
            <a:tbl>
              <a:tblPr bandRow="1" firstRow="1">
                <a:noFill/>
                <a:tableStyleId>{FE8DAB54-271F-43B6-8319-E11C96FF657F}</a:tableStyleId>
              </a:tblPr>
              <a:tblGrid>
                <a:gridCol w="7096325"/>
                <a:gridCol w="2063450"/>
                <a:gridCol w="1910225"/>
              </a:tblGrid>
              <a:tr h="738300">
                <a:tc>
                  <a:txBody>
                    <a:bodyPr/>
                    <a:lstStyle/>
                    <a:p>
                      <a:pPr indent="0" lvl="0" marL="0" marR="0" rtl="0" algn="l">
                        <a:spcBef>
                          <a:spcPts val="0"/>
                        </a:spcBef>
                        <a:spcAft>
                          <a:spcPts val="0"/>
                        </a:spcAft>
                        <a:buNone/>
                      </a:pPr>
                      <a:r>
                        <a:rPr lang="en-US" sz="1800" u="none" cap="none" strike="noStrike"/>
                        <a:t>Topic</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Time</a:t>
                      </a:r>
                      <a:endParaRPr/>
                    </a:p>
                  </a:txBody>
                  <a:tcPr marT="45725" marB="45725" marR="91450" marL="91450">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lang="en-US" sz="1800"/>
                        <a:t>Presenter</a:t>
                      </a:r>
                      <a:endParaRPr/>
                    </a:p>
                  </a:txBody>
                  <a:tcPr marT="45725" marB="45725" marR="91450" marL="91450">
                    <a:lnB cap="flat" cmpd="sng" w="9525">
                      <a:solidFill>
                        <a:srgbClr val="000000">
                          <a:alpha val="0"/>
                        </a:srgbClr>
                      </a:solidFill>
                      <a:prstDash val="solid"/>
                      <a:round/>
                      <a:headEnd len="sm" w="sm" type="none"/>
                      <a:tailEnd len="sm" w="sm" type="none"/>
                    </a:lnB>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Feature Store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30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Mlflow</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45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Model Registry</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20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Nara</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HyperOpt</a:t>
                      </a:r>
                      <a:endParaRPr b="0" i="0" sz="1800" u="none" strike="noStrike">
                        <a:solidFill>
                          <a:srgbClr val="000000"/>
                        </a:solidFill>
                        <a:latin typeface="Arial"/>
                        <a:ea typeface="Arial"/>
                        <a:cs typeface="Arial"/>
                        <a:sym typeface="Arial"/>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20 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Jake</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Feature Selection SDK</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Lanhui</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738300">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Autogluon SDK</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15mins</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rPr b="0" i="0" lang="en-US" sz="1800" u="none" strike="noStrike">
                          <a:solidFill>
                            <a:srgbClr val="000000"/>
                          </a:solidFill>
                          <a:latin typeface="Arial"/>
                          <a:ea typeface="Arial"/>
                          <a:cs typeface="Arial"/>
                          <a:sym typeface="Arial"/>
                        </a:rPr>
                        <a:t>Lanhui</a:t>
                      </a:r>
                      <a:endParaRPr/>
                    </a:p>
                  </a:txBody>
                  <a:tcPr marT="9525" marB="0" marR="9525" marL="952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5"/>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MLflow</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g27500a5aa5f_0_2308"/>
          <p:cNvSpPr txBox="1"/>
          <p:nvPr>
            <p:ph type="title"/>
          </p:nvPr>
        </p:nvSpPr>
        <p:spPr>
          <a:xfrm>
            <a:off x="466054" y="335426"/>
            <a:ext cx="11259900" cy="992100"/>
          </a:xfrm>
          <a:prstGeom prst="rect">
            <a:avLst/>
          </a:prstGeom>
        </p:spPr>
        <p:txBody>
          <a:bodyPr anchorCtr="0" anchor="ctr" bIns="45700" lIns="0" spcFirstLastPara="1" rIns="0" wrap="square" tIns="45700">
            <a:noAutofit/>
          </a:bodyPr>
          <a:lstStyle/>
          <a:p>
            <a:pPr indent="0" lvl="0" marL="0" marR="0" rtl="0" algn="l">
              <a:lnSpc>
                <a:spcPct val="90000"/>
              </a:lnSpc>
              <a:spcBef>
                <a:spcPts val="0"/>
              </a:spcBef>
              <a:spcAft>
                <a:spcPts val="0"/>
              </a:spcAft>
              <a:buNone/>
            </a:pPr>
            <a:r>
              <a:rPr lang="en-US" sz="4000">
                <a:extLst>
                  <a:ext uri="http://customooxmlschemas.google.com/">
                    <go:slidesCustomData xmlns:go="http://customooxmlschemas.google.com/" textRoundtripDataId="0"/>
                  </a:ext>
                </a:extLst>
              </a:rPr>
              <a:t>Databricks Machine Learning</a:t>
            </a:r>
            <a:endParaRPr/>
          </a:p>
          <a:p>
            <a:pPr indent="0" lvl="0" marL="0" rtl="0" algn="l">
              <a:spcBef>
                <a:spcPts val="0"/>
              </a:spcBef>
              <a:spcAft>
                <a:spcPts val="0"/>
              </a:spcAft>
              <a:buNone/>
            </a:pPr>
            <a:r>
              <a:rPr lang="en-US" sz="2900">
                <a:solidFill>
                  <a:srgbClr val="618794"/>
                </a:solidFill>
              </a:rPr>
              <a:t>A data-native and collaborative solution for the full ML lifecycle</a:t>
            </a:r>
            <a:endParaRPr sz="3700"/>
          </a:p>
        </p:txBody>
      </p:sp>
      <p:sp>
        <p:nvSpPr>
          <p:cNvPr id="1030" name="Google Shape;1030;g27500a5aa5f_0_2308"/>
          <p:cNvSpPr/>
          <p:nvPr/>
        </p:nvSpPr>
        <p:spPr>
          <a:xfrm flipH="1">
            <a:off x="1254625" y="5422995"/>
            <a:ext cx="10085100" cy="748500"/>
          </a:xfrm>
          <a:prstGeom prst="trapezoid">
            <a:avLst>
              <a:gd fmla="val 112084" name="adj"/>
            </a:avLst>
          </a:prstGeom>
          <a:solidFill>
            <a:srgbClr val="B7B7B7"/>
          </a:solidFill>
          <a:ln>
            <a:noFill/>
          </a:ln>
        </p:spPr>
        <p:txBody>
          <a:bodyPr anchorCtr="0" anchor="ctr" bIns="0"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a:p>
            <a:pPr indent="0" lvl="0" marL="0" marR="0" rtl="0" algn="ctr">
              <a:lnSpc>
                <a:spcPct val="100000"/>
              </a:lnSpc>
              <a:spcBef>
                <a:spcPts val="0"/>
              </a:spcBef>
              <a:spcAft>
                <a:spcPts val="0"/>
              </a:spcAft>
              <a:buNone/>
            </a:pPr>
            <a:r>
              <a:rPr lang="en-US" sz="1600">
                <a:latin typeface="Barlow"/>
                <a:ea typeface="Barlow"/>
                <a:cs typeface="Barlow"/>
                <a:sym typeface="Barlow"/>
              </a:rPr>
              <a:t>Open Data Lakehouse Foundation with </a:t>
            </a:r>
            <a:endParaRPr sz="1600">
              <a:latin typeface="Barlow"/>
              <a:ea typeface="Barlow"/>
              <a:cs typeface="Barlow"/>
              <a:sym typeface="Barlow"/>
            </a:endParaRPr>
          </a:p>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1031" name="Google Shape;1031;g27500a5aa5f_0_2308"/>
          <p:cNvPicPr preferRelativeResize="0"/>
          <p:nvPr/>
        </p:nvPicPr>
        <p:blipFill>
          <a:blip r:embed="rId3">
            <a:alphaModFix/>
          </a:blip>
          <a:stretch>
            <a:fillRect/>
          </a:stretch>
        </p:blipFill>
        <p:spPr>
          <a:xfrm>
            <a:off x="8085250" y="5490575"/>
            <a:ext cx="759575" cy="591900"/>
          </a:xfrm>
          <a:prstGeom prst="rect">
            <a:avLst/>
          </a:prstGeom>
          <a:noFill/>
          <a:ln>
            <a:noFill/>
          </a:ln>
        </p:spPr>
      </p:pic>
      <p:sp>
        <p:nvSpPr>
          <p:cNvPr id="1032" name="Google Shape;1032;g27500a5aa5f_0_2308"/>
          <p:cNvSpPr/>
          <p:nvPr/>
        </p:nvSpPr>
        <p:spPr>
          <a:xfrm flipH="1">
            <a:off x="1126817" y="4547382"/>
            <a:ext cx="10085100" cy="2721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33" name="Google Shape;1033;g27500a5aa5f_0_2308"/>
          <p:cNvSpPr/>
          <p:nvPr/>
        </p:nvSpPr>
        <p:spPr>
          <a:xfrm rot="5400000">
            <a:off x="8036000" y="3627325"/>
            <a:ext cx="1779900" cy="2823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34" name="Google Shape;1034;g27500a5aa5f_0_2308"/>
          <p:cNvSpPr/>
          <p:nvPr/>
        </p:nvSpPr>
        <p:spPr>
          <a:xfrm flipH="1">
            <a:off x="8767977" y="2868632"/>
            <a:ext cx="24423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35" name="Google Shape;1035;g27500a5aa5f_0_2308"/>
          <p:cNvSpPr/>
          <p:nvPr/>
        </p:nvSpPr>
        <p:spPr>
          <a:xfrm flipH="1" rot="-5400000">
            <a:off x="2547375" y="3620450"/>
            <a:ext cx="1791900" cy="284400"/>
          </a:xfrm>
          <a:prstGeom prst="parallelogram">
            <a:avLst>
              <a:gd fmla="val 58604" name="adj"/>
            </a:avLst>
          </a:prstGeom>
          <a:gradFill>
            <a:gsLst>
              <a:gs pos="0">
                <a:srgbClr val="F2F2F2"/>
              </a:gs>
              <a:gs pos="100000">
                <a:srgbClr val="A6A6A6"/>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36" name="Google Shape;1036;g27500a5aa5f_0_2308"/>
          <p:cNvSpPr/>
          <p:nvPr/>
        </p:nvSpPr>
        <p:spPr>
          <a:xfrm>
            <a:off x="1143411" y="2868632"/>
            <a:ext cx="2459100" cy="183900"/>
          </a:xfrm>
          <a:prstGeom prst="parallelogram">
            <a:avLst>
              <a:gd fmla="val 173345" name="adj"/>
            </a:avLst>
          </a:prstGeom>
          <a:solidFill>
            <a:srgbClr val="BFBF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37" name="Google Shape;1037;g27500a5aa5f_0_2308"/>
          <p:cNvSpPr/>
          <p:nvPr/>
        </p:nvSpPr>
        <p:spPr>
          <a:xfrm>
            <a:off x="1126675" y="4815502"/>
            <a:ext cx="10085100" cy="6993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MLOps / Governance</a:t>
            </a:r>
            <a:endParaRPr sz="1600">
              <a:latin typeface="Barlow"/>
              <a:ea typeface="Barlow"/>
              <a:cs typeface="Barlow"/>
              <a:sym typeface="Barlow"/>
            </a:endParaRPr>
          </a:p>
        </p:txBody>
      </p:sp>
      <p:sp>
        <p:nvSpPr>
          <p:cNvPr id="1038" name="Google Shape;1038;g27500a5aa5f_0_2308"/>
          <p:cNvSpPr/>
          <p:nvPr/>
        </p:nvSpPr>
        <p:spPr>
          <a:xfrm>
            <a:off x="1126675" y="3047950"/>
            <a:ext cx="2174400" cy="1609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39" name="Google Shape;1039;g27500a5aa5f_0_2308"/>
          <p:cNvSpPr/>
          <p:nvPr/>
        </p:nvSpPr>
        <p:spPr>
          <a:xfrm flipH="1">
            <a:off x="9066900" y="3048000"/>
            <a:ext cx="2160000" cy="1609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40" name="Google Shape;1040;g27500a5aa5f_0_2308"/>
          <p:cNvSpPr/>
          <p:nvPr/>
        </p:nvSpPr>
        <p:spPr>
          <a:xfrm flipH="1">
            <a:off x="3448363" y="28686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pic>
        <p:nvPicPr>
          <p:cNvPr id="1041" name="Google Shape;1041;g27500a5aa5f_0_2308"/>
          <p:cNvPicPr preferRelativeResize="0"/>
          <p:nvPr/>
        </p:nvPicPr>
        <p:blipFill rotWithShape="1">
          <a:blip r:embed="rId4">
            <a:alphaModFix/>
          </a:blip>
          <a:srcRect b="0" l="0" r="0" t="0"/>
          <a:stretch/>
        </p:blipFill>
        <p:spPr>
          <a:xfrm>
            <a:off x="1372287" y="3314700"/>
            <a:ext cx="486538" cy="486511"/>
          </a:xfrm>
          <a:prstGeom prst="rect">
            <a:avLst/>
          </a:prstGeom>
          <a:noFill/>
          <a:ln>
            <a:noFill/>
          </a:ln>
        </p:spPr>
      </p:pic>
      <p:sp>
        <p:nvSpPr>
          <p:cNvPr id="1042" name="Google Shape;1042;g27500a5aa5f_0_2308"/>
          <p:cNvSpPr/>
          <p:nvPr/>
        </p:nvSpPr>
        <p:spPr>
          <a:xfrm>
            <a:off x="1938925" y="3276600"/>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a:t>
            </a:r>
            <a:endParaRPr sz="1500">
              <a:latin typeface="Barlow"/>
              <a:ea typeface="Barlow"/>
              <a:cs typeface="Barlow"/>
              <a:sym typeface="Barlow"/>
            </a:endParaRPr>
          </a:p>
          <a:p>
            <a:pPr indent="0" lvl="0" marL="0" rtl="0" algn="l">
              <a:spcBef>
                <a:spcPts val="0"/>
              </a:spcBef>
              <a:spcAft>
                <a:spcPts val="0"/>
              </a:spcAft>
              <a:buNone/>
            </a:pPr>
            <a:r>
              <a:rPr lang="en-US" sz="1500">
                <a:latin typeface="Barlow"/>
                <a:ea typeface="Barlow"/>
                <a:cs typeface="Barlow"/>
                <a:sym typeface="Barlow"/>
              </a:rPr>
              <a:t>Prep</a:t>
            </a:r>
            <a:endParaRPr sz="1500">
              <a:latin typeface="Barlow"/>
              <a:ea typeface="Barlow"/>
              <a:cs typeface="Barlow"/>
              <a:sym typeface="Barlow"/>
            </a:endParaRPr>
          </a:p>
        </p:txBody>
      </p:sp>
      <p:pic>
        <p:nvPicPr>
          <p:cNvPr id="1043" name="Google Shape;1043;g27500a5aa5f_0_2308"/>
          <p:cNvPicPr preferRelativeResize="0"/>
          <p:nvPr/>
        </p:nvPicPr>
        <p:blipFill rotWithShape="1">
          <a:blip r:embed="rId5">
            <a:alphaModFix/>
          </a:blip>
          <a:srcRect b="0" l="0" r="0" t="0"/>
          <a:stretch/>
        </p:blipFill>
        <p:spPr>
          <a:xfrm>
            <a:off x="1372275" y="3985955"/>
            <a:ext cx="486542" cy="486532"/>
          </a:xfrm>
          <a:prstGeom prst="rect">
            <a:avLst/>
          </a:prstGeom>
          <a:noFill/>
          <a:ln>
            <a:noFill/>
          </a:ln>
        </p:spPr>
      </p:pic>
      <p:sp>
        <p:nvSpPr>
          <p:cNvPr id="1044" name="Google Shape;1044;g27500a5aa5f_0_2308"/>
          <p:cNvSpPr/>
          <p:nvPr/>
        </p:nvSpPr>
        <p:spPr>
          <a:xfrm>
            <a:off x="1938925" y="3988175"/>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Data Versioning</a:t>
            </a:r>
            <a:endParaRPr sz="1500">
              <a:latin typeface="Barlow"/>
              <a:ea typeface="Barlow"/>
              <a:cs typeface="Barlow"/>
              <a:sym typeface="Barlow"/>
            </a:endParaRPr>
          </a:p>
        </p:txBody>
      </p:sp>
      <p:pic>
        <p:nvPicPr>
          <p:cNvPr id="1045" name="Google Shape;1045;g27500a5aa5f_0_2308"/>
          <p:cNvPicPr preferRelativeResize="0"/>
          <p:nvPr/>
        </p:nvPicPr>
        <p:blipFill rotWithShape="1">
          <a:blip r:embed="rId6">
            <a:alphaModFix/>
          </a:blip>
          <a:srcRect b="0" l="0" r="0" t="0"/>
          <a:stretch/>
        </p:blipFill>
        <p:spPr>
          <a:xfrm>
            <a:off x="4524725" y="4910032"/>
            <a:ext cx="510250" cy="510236"/>
          </a:xfrm>
          <a:prstGeom prst="rect">
            <a:avLst/>
          </a:prstGeom>
          <a:noFill/>
          <a:ln>
            <a:noFill/>
          </a:ln>
        </p:spPr>
      </p:pic>
      <p:pic>
        <p:nvPicPr>
          <p:cNvPr id="1046" name="Google Shape;1046;g27500a5aa5f_0_2308"/>
          <p:cNvPicPr preferRelativeResize="0"/>
          <p:nvPr/>
        </p:nvPicPr>
        <p:blipFill rotWithShape="1">
          <a:blip r:embed="rId7">
            <a:alphaModFix/>
          </a:blip>
          <a:srcRect b="0" l="0" r="0" t="0"/>
          <a:stretch/>
        </p:blipFill>
        <p:spPr>
          <a:xfrm>
            <a:off x="9173618" y="4092818"/>
            <a:ext cx="486542" cy="486521"/>
          </a:xfrm>
          <a:prstGeom prst="rect">
            <a:avLst/>
          </a:prstGeom>
          <a:noFill/>
          <a:ln>
            <a:noFill/>
          </a:ln>
        </p:spPr>
      </p:pic>
      <p:sp>
        <p:nvSpPr>
          <p:cNvPr id="1047" name="Google Shape;1047;g27500a5aa5f_0_2308"/>
          <p:cNvSpPr/>
          <p:nvPr/>
        </p:nvSpPr>
        <p:spPr>
          <a:xfrm>
            <a:off x="9766675" y="4092023"/>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Monitoring</a:t>
            </a:r>
            <a:endParaRPr sz="1500">
              <a:latin typeface="Barlow"/>
              <a:ea typeface="Barlow"/>
              <a:cs typeface="Barlow"/>
              <a:sym typeface="Barlow"/>
            </a:endParaRPr>
          </a:p>
        </p:txBody>
      </p:sp>
      <p:pic>
        <p:nvPicPr>
          <p:cNvPr id="1048" name="Google Shape;1048;g27500a5aa5f_0_2308"/>
          <p:cNvPicPr preferRelativeResize="0"/>
          <p:nvPr/>
        </p:nvPicPr>
        <p:blipFill rotWithShape="1">
          <a:blip r:embed="rId8">
            <a:alphaModFix/>
          </a:blip>
          <a:srcRect b="0" l="0" r="0" t="0"/>
          <a:stretch/>
        </p:blipFill>
        <p:spPr>
          <a:xfrm>
            <a:off x="9186159" y="3162926"/>
            <a:ext cx="491566" cy="491543"/>
          </a:xfrm>
          <a:prstGeom prst="rect">
            <a:avLst/>
          </a:prstGeom>
          <a:noFill/>
          <a:ln>
            <a:noFill/>
          </a:ln>
        </p:spPr>
      </p:pic>
      <p:pic>
        <p:nvPicPr>
          <p:cNvPr id="1049" name="Google Shape;1049;g27500a5aa5f_0_2308"/>
          <p:cNvPicPr preferRelativeResize="0"/>
          <p:nvPr/>
        </p:nvPicPr>
        <p:blipFill rotWithShape="1">
          <a:blip r:embed="rId9">
            <a:alphaModFix/>
          </a:blip>
          <a:srcRect b="0" l="0" r="0" t="0"/>
          <a:stretch/>
        </p:blipFill>
        <p:spPr>
          <a:xfrm>
            <a:off x="9171106" y="3630483"/>
            <a:ext cx="491566" cy="491543"/>
          </a:xfrm>
          <a:prstGeom prst="rect">
            <a:avLst/>
          </a:prstGeom>
          <a:noFill/>
          <a:ln>
            <a:noFill/>
          </a:ln>
        </p:spPr>
      </p:pic>
      <p:sp>
        <p:nvSpPr>
          <p:cNvPr id="1050" name="Google Shape;1050;g27500a5aa5f_0_2308"/>
          <p:cNvSpPr/>
          <p:nvPr/>
        </p:nvSpPr>
        <p:spPr>
          <a:xfrm>
            <a:off x="9766675" y="3164647"/>
            <a:ext cx="1311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Batch Scoring</a:t>
            </a:r>
            <a:endParaRPr sz="1500">
              <a:latin typeface="Barlow"/>
              <a:ea typeface="Barlow"/>
              <a:cs typeface="Barlow"/>
              <a:sym typeface="Barlow"/>
            </a:endParaRPr>
          </a:p>
        </p:txBody>
      </p:sp>
      <p:sp>
        <p:nvSpPr>
          <p:cNvPr id="1051" name="Google Shape;1051;g27500a5aa5f_0_2308"/>
          <p:cNvSpPr/>
          <p:nvPr/>
        </p:nvSpPr>
        <p:spPr>
          <a:xfrm>
            <a:off x="9766675" y="3632198"/>
            <a:ext cx="1395300" cy="48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Online Serving</a:t>
            </a:r>
            <a:endParaRPr sz="1500">
              <a:latin typeface="Barlow"/>
              <a:ea typeface="Barlow"/>
              <a:cs typeface="Barlow"/>
              <a:sym typeface="Barlow"/>
            </a:endParaRPr>
          </a:p>
        </p:txBody>
      </p:sp>
      <p:sp>
        <p:nvSpPr>
          <p:cNvPr id="1052" name="Google Shape;1052;g27500a5aa5f_0_2308"/>
          <p:cNvSpPr/>
          <p:nvPr/>
        </p:nvSpPr>
        <p:spPr>
          <a:xfrm flipH="1">
            <a:off x="3448363" y="3706832"/>
            <a:ext cx="54747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53" name="Google Shape;1053;g27500a5aa5f_0_2308"/>
          <p:cNvSpPr/>
          <p:nvPr/>
        </p:nvSpPr>
        <p:spPr>
          <a:xfrm>
            <a:off x="3447925" y="3886150"/>
            <a:ext cx="5475300" cy="7725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sp>
        <p:nvSpPr>
          <p:cNvPr id="1054" name="Google Shape;1054;g27500a5aa5f_0_2308"/>
          <p:cNvSpPr/>
          <p:nvPr/>
        </p:nvSpPr>
        <p:spPr>
          <a:xfrm>
            <a:off x="3447925" y="3047950"/>
            <a:ext cx="5475300" cy="748500"/>
          </a:xfrm>
          <a:prstGeom prst="rect">
            <a:avLst/>
          </a:prstGeom>
          <a:solidFill>
            <a:srgbClr val="D9EAD3"/>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600">
              <a:latin typeface="Barlow"/>
              <a:ea typeface="Barlow"/>
              <a:cs typeface="Barlow"/>
              <a:sym typeface="Barlow"/>
            </a:endParaRPr>
          </a:p>
        </p:txBody>
      </p:sp>
      <p:pic>
        <p:nvPicPr>
          <p:cNvPr id="1055" name="Google Shape;1055;g27500a5aa5f_0_2308"/>
          <p:cNvPicPr preferRelativeResize="0"/>
          <p:nvPr/>
        </p:nvPicPr>
        <p:blipFill rotWithShape="1">
          <a:blip r:embed="rId10">
            <a:alphaModFix/>
          </a:blip>
          <a:srcRect b="0" l="0" r="0" t="0"/>
          <a:stretch/>
        </p:blipFill>
        <p:spPr>
          <a:xfrm>
            <a:off x="5379216" y="3194134"/>
            <a:ext cx="486542" cy="486532"/>
          </a:xfrm>
          <a:prstGeom prst="rect">
            <a:avLst/>
          </a:prstGeom>
          <a:noFill/>
          <a:ln>
            <a:noFill/>
          </a:ln>
        </p:spPr>
      </p:pic>
      <p:sp>
        <p:nvSpPr>
          <p:cNvPr id="1056" name="Google Shape;1056;g27500a5aa5f_0_2308"/>
          <p:cNvSpPr/>
          <p:nvPr/>
        </p:nvSpPr>
        <p:spPr>
          <a:xfrm>
            <a:off x="4253050" y="31414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Training</a:t>
            </a:r>
            <a:endParaRPr sz="1500">
              <a:latin typeface="Barlow"/>
              <a:ea typeface="Barlow"/>
              <a:cs typeface="Barlow"/>
              <a:sym typeface="Barlow"/>
            </a:endParaRPr>
          </a:p>
        </p:txBody>
      </p:sp>
      <p:sp>
        <p:nvSpPr>
          <p:cNvPr id="1057" name="Google Shape;1057;g27500a5aa5f_0_2308"/>
          <p:cNvSpPr/>
          <p:nvPr/>
        </p:nvSpPr>
        <p:spPr>
          <a:xfrm>
            <a:off x="5938313" y="3141449"/>
            <a:ext cx="10536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Model Tuning</a:t>
            </a:r>
            <a:endParaRPr sz="1500">
              <a:latin typeface="Barlow"/>
              <a:ea typeface="Barlow"/>
              <a:cs typeface="Barlow"/>
              <a:sym typeface="Barlow"/>
            </a:endParaRPr>
          </a:p>
        </p:txBody>
      </p:sp>
      <p:pic>
        <p:nvPicPr>
          <p:cNvPr id="1058" name="Google Shape;1058;g27500a5aa5f_0_2308"/>
          <p:cNvPicPr preferRelativeResize="0"/>
          <p:nvPr/>
        </p:nvPicPr>
        <p:blipFill rotWithShape="1">
          <a:blip r:embed="rId11">
            <a:alphaModFix/>
          </a:blip>
          <a:srcRect b="0" l="0" r="0" t="0"/>
          <a:stretch/>
        </p:blipFill>
        <p:spPr>
          <a:xfrm>
            <a:off x="6943497" y="3194140"/>
            <a:ext cx="486542" cy="486520"/>
          </a:xfrm>
          <a:prstGeom prst="rect">
            <a:avLst/>
          </a:prstGeom>
          <a:noFill/>
          <a:ln>
            <a:noFill/>
          </a:ln>
        </p:spPr>
      </p:pic>
      <p:sp>
        <p:nvSpPr>
          <p:cNvPr id="1059" name="Google Shape;1059;g27500a5aa5f_0_2308"/>
          <p:cNvSpPr/>
          <p:nvPr/>
        </p:nvSpPr>
        <p:spPr>
          <a:xfrm>
            <a:off x="7487800" y="3141450"/>
            <a:ext cx="1395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Runtime and Environments</a:t>
            </a:r>
            <a:endParaRPr sz="1500">
              <a:latin typeface="Barlow"/>
              <a:ea typeface="Barlow"/>
              <a:cs typeface="Barlow"/>
              <a:sym typeface="Barlow"/>
            </a:endParaRPr>
          </a:p>
        </p:txBody>
      </p:sp>
      <p:pic>
        <p:nvPicPr>
          <p:cNvPr id="1060" name="Google Shape;1060;g27500a5aa5f_0_2308"/>
          <p:cNvPicPr preferRelativeResize="0"/>
          <p:nvPr/>
        </p:nvPicPr>
        <p:blipFill>
          <a:blip r:embed="rId12">
            <a:alphaModFix/>
          </a:blip>
          <a:stretch>
            <a:fillRect/>
          </a:stretch>
        </p:blipFill>
        <p:spPr>
          <a:xfrm>
            <a:off x="3676015" y="3194143"/>
            <a:ext cx="486542" cy="486513"/>
          </a:xfrm>
          <a:prstGeom prst="rect">
            <a:avLst/>
          </a:prstGeom>
          <a:noFill/>
          <a:ln>
            <a:noFill/>
          </a:ln>
        </p:spPr>
      </p:pic>
      <p:pic>
        <p:nvPicPr>
          <p:cNvPr id="1061" name="Google Shape;1061;g27500a5aa5f_0_2308"/>
          <p:cNvPicPr preferRelativeResize="0"/>
          <p:nvPr/>
        </p:nvPicPr>
        <p:blipFill rotWithShape="1">
          <a:blip r:embed="rId13">
            <a:alphaModFix/>
          </a:blip>
          <a:srcRect b="0" l="0" r="0" t="0"/>
          <a:stretch/>
        </p:blipFill>
        <p:spPr>
          <a:xfrm>
            <a:off x="6401008" y="3969415"/>
            <a:ext cx="362417" cy="362407"/>
          </a:xfrm>
          <a:prstGeom prst="rect">
            <a:avLst/>
          </a:prstGeom>
          <a:noFill/>
          <a:ln>
            <a:noFill/>
          </a:ln>
        </p:spPr>
      </p:pic>
      <p:sp>
        <p:nvSpPr>
          <p:cNvPr id="1062" name="Google Shape;1062;g27500a5aa5f_0_2308"/>
          <p:cNvSpPr/>
          <p:nvPr/>
        </p:nvSpPr>
        <p:spPr>
          <a:xfrm>
            <a:off x="4800313" y="3994754"/>
            <a:ext cx="1311300" cy="59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Feature Store</a:t>
            </a:r>
            <a:endParaRPr sz="1500">
              <a:latin typeface="Barlow"/>
              <a:ea typeface="Barlow"/>
              <a:cs typeface="Barlow"/>
              <a:sym typeface="Barlow"/>
            </a:endParaRPr>
          </a:p>
        </p:txBody>
      </p:sp>
      <p:pic>
        <p:nvPicPr>
          <p:cNvPr id="1063" name="Google Shape;1063;g27500a5aa5f_0_2308"/>
          <p:cNvPicPr preferRelativeResize="0"/>
          <p:nvPr/>
        </p:nvPicPr>
        <p:blipFill rotWithShape="1">
          <a:blip r:embed="rId14">
            <a:alphaModFix/>
          </a:blip>
          <a:srcRect b="0" l="0" r="0" t="0"/>
          <a:stretch/>
        </p:blipFill>
        <p:spPr>
          <a:xfrm>
            <a:off x="4253052" y="4039761"/>
            <a:ext cx="486526" cy="486546"/>
          </a:xfrm>
          <a:prstGeom prst="rect">
            <a:avLst/>
          </a:prstGeom>
          <a:noFill/>
          <a:ln>
            <a:noFill/>
          </a:ln>
        </p:spPr>
      </p:pic>
      <p:sp>
        <p:nvSpPr>
          <p:cNvPr id="1064" name="Google Shape;1064;g27500a5aa5f_0_2308"/>
          <p:cNvSpPr/>
          <p:nvPr/>
        </p:nvSpPr>
        <p:spPr>
          <a:xfrm>
            <a:off x="6763325" y="3906582"/>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Batch (high throughput)</a:t>
            </a:r>
            <a:endParaRPr sz="1300">
              <a:latin typeface="Barlow"/>
              <a:ea typeface="Barlow"/>
              <a:cs typeface="Barlow"/>
              <a:sym typeface="Barlow"/>
            </a:endParaRPr>
          </a:p>
        </p:txBody>
      </p:sp>
      <p:sp>
        <p:nvSpPr>
          <p:cNvPr id="1065" name="Google Shape;1065;g27500a5aa5f_0_2308"/>
          <p:cNvSpPr/>
          <p:nvPr/>
        </p:nvSpPr>
        <p:spPr>
          <a:xfrm>
            <a:off x="6763425" y="4241704"/>
            <a:ext cx="1930800" cy="44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latin typeface="Barlow"/>
                <a:ea typeface="Barlow"/>
                <a:cs typeface="Barlow"/>
                <a:sym typeface="Barlow"/>
              </a:rPr>
              <a:t>Real time (low latency)</a:t>
            </a:r>
            <a:endParaRPr sz="1300">
              <a:latin typeface="Barlow"/>
              <a:ea typeface="Barlow"/>
              <a:cs typeface="Barlow"/>
              <a:sym typeface="Barlow"/>
            </a:endParaRPr>
          </a:p>
        </p:txBody>
      </p:sp>
      <p:pic>
        <p:nvPicPr>
          <p:cNvPr id="1066" name="Google Shape;1066;g27500a5aa5f_0_2308"/>
          <p:cNvPicPr preferRelativeResize="0"/>
          <p:nvPr/>
        </p:nvPicPr>
        <p:blipFill rotWithShape="1">
          <a:blip r:embed="rId15">
            <a:alphaModFix/>
          </a:blip>
          <a:srcRect b="0" l="0" r="0" t="0"/>
          <a:stretch/>
        </p:blipFill>
        <p:spPr>
          <a:xfrm>
            <a:off x="6433225" y="4305870"/>
            <a:ext cx="297977" cy="297976"/>
          </a:xfrm>
          <a:prstGeom prst="rect">
            <a:avLst/>
          </a:prstGeom>
          <a:noFill/>
          <a:ln>
            <a:noFill/>
          </a:ln>
        </p:spPr>
      </p:pic>
      <p:sp>
        <p:nvSpPr>
          <p:cNvPr id="1067" name="Google Shape;1067;g27500a5aa5f_0_2308"/>
          <p:cNvSpPr/>
          <p:nvPr/>
        </p:nvSpPr>
        <p:spPr>
          <a:xfrm flipH="1">
            <a:off x="1126850" y="2289234"/>
            <a:ext cx="10085100" cy="183900"/>
          </a:xfrm>
          <a:prstGeom prst="trapezoid">
            <a:avLst>
              <a:gd fmla="val 186772" name="adj"/>
            </a:avLst>
          </a:prstGeom>
          <a:solidFill>
            <a:srgbClr val="BFBFBF"/>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68" name="Google Shape;1068;g27500a5aa5f_0_2308"/>
          <p:cNvSpPr/>
          <p:nvPr/>
        </p:nvSpPr>
        <p:spPr>
          <a:xfrm>
            <a:off x="1126725" y="2464078"/>
            <a:ext cx="10085100" cy="491700"/>
          </a:xfrm>
          <a:prstGeom prst="rect">
            <a:avLst/>
          </a:prstGeom>
          <a:solidFill>
            <a:srgbClr val="E7E7E7"/>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AutoML</a:t>
            </a:r>
            <a:endParaRPr sz="1600">
              <a:latin typeface="Barlow"/>
              <a:ea typeface="Barlow"/>
              <a:cs typeface="Barlow"/>
              <a:sym typeface="Barlow"/>
            </a:endParaRPr>
          </a:p>
        </p:txBody>
      </p:sp>
      <p:pic>
        <p:nvPicPr>
          <p:cNvPr id="1069" name="Google Shape;1069;g27500a5aa5f_0_2308"/>
          <p:cNvPicPr preferRelativeResize="0"/>
          <p:nvPr/>
        </p:nvPicPr>
        <p:blipFill rotWithShape="1">
          <a:blip r:embed="rId16">
            <a:alphaModFix/>
          </a:blip>
          <a:srcRect b="0" l="0" r="0" t="0"/>
          <a:stretch/>
        </p:blipFill>
        <p:spPr>
          <a:xfrm>
            <a:off x="5402100" y="2530928"/>
            <a:ext cx="369750" cy="369776"/>
          </a:xfrm>
          <a:prstGeom prst="rect">
            <a:avLst/>
          </a:prstGeom>
          <a:noFill/>
          <a:ln>
            <a:noFill/>
          </a:ln>
        </p:spPr>
      </p:pic>
      <p:cxnSp>
        <p:nvCxnSpPr>
          <p:cNvPr id="1070" name="Google Shape;1070;g27500a5aa5f_0_2308"/>
          <p:cNvCxnSpPr/>
          <p:nvPr/>
        </p:nvCxnSpPr>
        <p:spPr>
          <a:xfrm>
            <a:off x="1126725" y="2950022"/>
            <a:ext cx="10085100" cy="0"/>
          </a:xfrm>
          <a:prstGeom prst="straightConnector1">
            <a:avLst/>
          </a:prstGeom>
          <a:noFill/>
          <a:ln cap="flat" cmpd="sng" w="19050">
            <a:solidFill>
              <a:srgbClr val="FFFFFF"/>
            </a:solidFill>
            <a:prstDash val="solid"/>
            <a:round/>
            <a:headEnd len="med" w="med" type="none"/>
            <a:tailEnd len="med" w="med" type="none"/>
          </a:ln>
        </p:spPr>
      </p:cxnSp>
      <p:sp>
        <p:nvSpPr>
          <p:cNvPr id="1071" name="Google Shape;1071;g27500a5aa5f_0_2308"/>
          <p:cNvSpPr/>
          <p:nvPr/>
        </p:nvSpPr>
        <p:spPr>
          <a:xfrm flipH="1">
            <a:off x="1126850" y="1494635"/>
            <a:ext cx="10085100" cy="183900"/>
          </a:xfrm>
          <a:prstGeom prst="trapezoid">
            <a:avLst>
              <a:gd fmla="val 186772" name="adj"/>
            </a:avLst>
          </a:prstGeom>
          <a:solidFill>
            <a:srgbClr val="D9D9D9"/>
          </a:solidFill>
          <a:ln>
            <a:noFill/>
          </a:ln>
        </p:spPr>
        <p:txBody>
          <a:bodyPr anchorCtr="0" anchor="ctr" bIns="0" lIns="91425" spcFirstLastPara="1" rIns="91425" wrap="square" tIns="91425">
            <a:noAutofit/>
          </a:bodyPr>
          <a:lstStyle/>
          <a:p>
            <a:pPr indent="0" lvl="0" marL="0" marR="0" rtl="0" algn="l">
              <a:lnSpc>
                <a:spcPct val="100000"/>
              </a:lnSpc>
              <a:spcBef>
                <a:spcPts val="0"/>
              </a:spcBef>
              <a:spcAft>
                <a:spcPts val="0"/>
              </a:spcAft>
              <a:buNone/>
            </a:pPr>
            <a:r>
              <a:t/>
            </a:r>
            <a:endParaRPr sz="1500"/>
          </a:p>
        </p:txBody>
      </p:sp>
      <p:sp>
        <p:nvSpPr>
          <p:cNvPr id="1072" name="Google Shape;1072;g27500a5aa5f_0_2308"/>
          <p:cNvSpPr/>
          <p:nvPr/>
        </p:nvSpPr>
        <p:spPr>
          <a:xfrm>
            <a:off x="1126725" y="1678861"/>
            <a:ext cx="10085100" cy="699300"/>
          </a:xfrm>
          <a:prstGeom prst="rect">
            <a:avLst/>
          </a:prstGeom>
          <a:solidFill>
            <a:srgbClr val="EFEFE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600">
                <a:latin typeface="Barlow"/>
                <a:ea typeface="Barlow"/>
                <a:cs typeface="Barlow"/>
                <a:sym typeface="Barlow"/>
              </a:rPr>
              <a:t>Data Science Workspace</a:t>
            </a:r>
            <a:endParaRPr sz="1600">
              <a:latin typeface="Barlow"/>
              <a:ea typeface="Barlow"/>
              <a:cs typeface="Barlow"/>
              <a:sym typeface="Barlow"/>
            </a:endParaRPr>
          </a:p>
        </p:txBody>
      </p:sp>
      <p:pic>
        <p:nvPicPr>
          <p:cNvPr id="1073" name="Google Shape;1073;g27500a5aa5f_0_2308"/>
          <p:cNvPicPr preferRelativeResize="0"/>
          <p:nvPr/>
        </p:nvPicPr>
        <p:blipFill rotWithShape="1">
          <a:blip r:embed="rId17">
            <a:alphaModFix/>
          </a:blip>
          <a:srcRect b="0" l="0" r="0" t="0"/>
          <a:stretch/>
        </p:blipFill>
        <p:spPr>
          <a:xfrm>
            <a:off x="4524713" y="1764732"/>
            <a:ext cx="510275" cy="510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g27500a5aa5f_0_2357"/>
          <p:cNvSpPr txBox="1"/>
          <p:nvPr>
            <p:ph type="title"/>
          </p:nvPr>
        </p:nvSpPr>
        <p:spPr>
          <a:xfrm>
            <a:off x="2409725" y="507675"/>
            <a:ext cx="51321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4000"/>
              <a:t>Tracking</a:t>
            </a:r>
            <a:endParaRPr/>
          </a:p>
        </p:txBody>
      </p:sp>
      <p:pic>
        <p:nvPicPr>
          <p:cNvPr id="1079" name="Google Shape;1079;g27500a5aa5f_0_2357"/>
          <p:cNvPicPr preferRelativeResize="0"/>
          <p:nvPr/>
        </p:nvPicPr>
        <p:blipFill rotWithShape="1">
          <a:blip r:embed="rId3">
            <a:alphaModFix/>
          </a:blip>
          <a:srcRect b="0" l="0" r="0" t="0"/>
          <a:stretch/>
        </p:blipFill>
        <p:spPr>
          <a:xfrm flipH="1">
            <a:off x="9670956" y="2267673"/>
            <a:ext cx="568838" cy="568838"/>
          </a:xfrm>
          <a:prstGeom prst="rect">
            <a:avLst/>
          </a:prstGeom>
          <a:noFill/>
          <a:ln>
            <a:noFill/>
          </a:ln>
        </p:spPr>
      </p:pic>
      <p:pic>
        <p:nvPicPr>
          <p:cNvPr id="1080" name="Google Shape;1080;g27500a5aa5f_0_2357"/>
          <p:cNvPicPr preferRelativeResize="0"/>
          <p:nvPr/>
        </p:nvPicPr>
        <p:blipFill rotWithShape="1">
          <a:blip r:embed="rId4">
            <a:alphaModFix/>
          </a:blip>
          <a:srcRect b="0" l="0" r="0" t="0"/>
          <a:stretch/>
        </p:blipFill>
        <p:spPr>
          <a:xfrm>
            <a:off x="9626725" y="3608779"/>
            <a:ext cx="656993" cy="656993"/>
          </a:xfrm>
          <a:prstGeom prst="rect">
            <a:avLst/>
          </a:prstGeom>
          <a:noFill/>
          <a:ln>
            <a:noFill/>
          </a:ln>
        </p:spPr>
      </p:pic>
      <p:pic>
        <p:nvPicPr>
          <p:cNvPr id="1081" name="Google Shape;1081;g27500a5aa5f_0_2357"/>
          <p:cNvPicPr preferRelativeResize="0"/>
          <p:nvPr/>
        </p:nvPicPr>
        <p:blipFill rotWithShape="1">
          <a:blip r:embed="rId5">
            <a:alphaModFix/>
          </a:blip>
          <a:srcRect b="0" l="0" r="0" t="0"/>
          <a:stretch/>
        </p:blipFill>
        <p:spPr>
          <a:xfrm>
            <a:off x="2436647" y="1640515"/>
            <a:ext cx="1276277" cy="1276277"/>
          </a:xfrm>
          <a:prstGeom prst="rect">
            <a:avLst/>
          </a:prstGeom>
          <a:noFill/>
          <a:ln>
            <a:noFill/>
          </a:ln>
        </p:spPr>
      </p:pic>
      <p:pic>
        <p:nvPicPr>
          <p:cNvPr id="1082" name="Google Shape;1082;g27500a5aa5f_0_2357"/>
          <p:cNvPicPr preferRelativeResize="0"/>
          <p:nvPr/>
        </p:nvPicPr>
        <p:blipFill rotWithShape="1">
          <a:blip r:embed="rId6">
            <a:alphaModFix/>
          </a:blip>
          <a:srcRect b="0" l="0" r="0" t="0"/>
          <a:stretch/>
        </p:blipFill>
        <p:spPr>
          <a:xfrm>
            <a:off x="2503657" y="5016498"/>
            <a:ext cx="1142288" cy="1142288"/>
          </a:xfrm>
          <a:prstGeom prst="rect">
            <a:avLst/>
          </a:prstGeom>
          <a:noFill/>
          <a:ln>
            <a:noFill/>
          </a:ln>
        </p:spPr>
      </p:pic>
      <p:pic>
        <p:nvPicPr>
          <p:cNvPr id="1083" name="Google Shape;1083;g27500a5aa5f_0_2357"/>
          <p:cNvPicPr preferRelativeResize="0"/>
          <p:nvPr/>
        </p:nvPicPr>
        <p:blipFill rotWithShape="1">
          <a:blip r:embed="rId7">
            <a:alphaModFix/>
          </a:blip>
          <a:srcRect b="0" l="0" r="0" t="0"/>
          <a:stretch/>
        </p:blipFill>
        <p:spPr>
          <a:xfrm>
            <a:off x="2488992" y="3392661"/>
            <a:ext cx="1171617" cy="1171618"/>
          </a:xfrm>
          <a:prstGeom prst="rect">
            <a:avLst/>
          </a:prstGeom>
          <a:noFill/>
          <a:ln>
            <a:noFill/>
          </a:ln>
        </p:spPr>
      </p:pic>
      <p:sp>
        <p:nvSpPr>
          <p:cNvPr id="1084" name="Google Shape;1084;g27500a5aa5f_0_2357"/>
          <p:cNvSpPr txBox="1"/>
          <p:nvPr/>
        </p:nvSpPr>
        <p:spPr>
          <a:xfrm>
            <a:off x="573432" y="2017200"/>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Notebooks</a:t>
            </a:r>
            <a:endParaRPr sz="1900">
              <a:solidFill>
                <a:schemeClr val="dk1"/>
              </a:solidFill>
            </a:endParaRPr>
          </a:p>
        </p:txBody>
      </p:sp>
      <p:sp>
        <p:nvSpPr>
          <p:cNvPr id="1085" name="Google Shape;1085;g27500a5aa5f_0_2357"/>
          <p:cNvSpPr txBox="1"/>
          <p:nvPr/>
        </p:nvSpPr>
        <p:spPr>
          <a:xfrm>
            <a:off x="573432" y="3692059"/>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Local Apps</a:t>
            </a:r>
            <a:endParaRPr sz="1900">
              <a:solidFill>
                <a:schemeClr val="dk1"/>
              </a:solidFill>
            </a:endParaRPr>
          </a:p>
        </p:txBody>
      </p:sp>
      <p:sp>
        <p:nvSpPr>
          <p:cNvPr id="1086" name="Google Shape;1086;g27500a5aa5f_0_2357"/>
          <p:cNvSpPr txBox="1"/>
          <p:nvPr/>
        </p:nvSpPr>
        <p:spPr>
          <a:xfrm>
            <a:off x="573432" y="5331201"/>
            <a:ext cx="1863600" cy="523200"/>
          </a:xfrm>
          <a:prstGeom prst="rect">
            <a:avLst/>
          </a:prstGeom>
          <a:noFill/>
          <a:ln>
            <a:noFill/>
          </a:ln>
        </p:spPr>
        <p:txBody>
          <a:bodyPr anchorCtr="0" anchor="t" bIns="60925" lIns="121925" spcFirstLastPara="1" rIns="121925" wrap="square" tIns="60925">
            <a:noAutofit/>
          </a:bodyPr>
          <a:lstStyle/>
          <a:p>
            <a:pPr indent="0" lvl="0" marL="0" marR="0" rtl="0" algn="r">
              <a:spcBef>
                <a:spcPts val="0"/>
              </a:spcBef>
              <a:spcAft>
                <a:spcPts val="0"/>
              </a:spcAft>
              <a:buNone/>
            </a:pPr>
            <a:r>
              <a:rPr b="0" i="0" lang="en-US" sz="2700" u="none" cap="none" strike="noStrike">
                <a:solidFill>
                  <a:schemeClr val="dk1"/>
                </a:solidFill>
                <a:latin typeface="Source Sans Pro"/>
                <a:ea typeface="Source Sans Pro"/>
                <a:cs typeface="Source Sans Pro"/>
                <a:sym typeface="Source Sans Pro"/>
              </a:rPr>
              <a:t>Cloud Jobs</a:t>
            </a:r>
            <a:endParaRPr sz="1900">
              <a:solidFill>
                <a:schemeClr val="dk1"/>
              </a:solidFill>
            </a:endParaRPr>
          </a:p>
        </p:txBody>
      </p:sp>
      <p:sp>
        <p:nvSpPr>
          <p:cNvPr id="1087" name="Google Shape;1087;g27500a5aa5f_0_2357"/>
          <p:cNvSpPr txBox="1"/>
          <p:nvPr/>
        </p:nvSpPr>
        <p:spPr>
          <a:xfrm>
            <a:off x="9548167" y="2844609"/>
            <a:ext cx="8145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b="0" i="0" lang="en-US" sz="1900" u="none" cap="none" strike="noStrike">
                <a:solidFill>
                  <a:schemeClr val="dk1"/>
                </a:solidFill>
                <a:latin typeface="Source Sans Pro"/>
                <a:ea typeface="Source Sans Pro"/>
                <a:cs typeface="Source Sans Pro"/>
                <a:sym typeface="Source Sans Pro"/>
              </a:rPr>
              <a:t>UI</a:t>
            </a:r>
            <a:endParaRPr sz="1900">
              <a:solidFill>
                <a:schemeClr val="dk1"/>
              </a:solidFill>
            </a:endParaRPr>
          </a:p>
        </p:txBody>
      </p:sp>
      <p:sp>
        <p:nvSpPr>
          <p:cNvPr id="1088" name="Google Shape;1088;g27500a5aa5f_0_2357"/>
          <p:cNvSpPr txBox="1"/>
          <p:nvPr/>
        </p:nvSpPr>
        <p:spPr>
          <a:xfrm>
            <a:off x="9548167" y="4241412"/>
            <a:ext cx="8145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b="0" i="0" lang="en-US" sz="1900" u="none" cap="none" strike="noStrike">
                <a:solidFill>
                  <a:schemeClr val="dk1"/>
                </a:solidFill>
                <a:latin typeface="Source Sans Pro"/>
                <a:ea typeface="Source Sans Pro"/>
                <a:cs typeface="Source Sans Pro"/>
                <a:sym typeface="Source Sans Pro"/>
              </a:rPr>
              <a:t>API</a:t>
            </a:r>
            <a:endParaRPr sz="1900">
              <a:solidFill>
                <a:schemeClr val="dk1"/>
              </a:solidFill>
            </a:endParaRPr>
          </a:p>
        </p:txBody>
      </p:sp>
      <p:cxnSp>
        <p:nvCxnSpPr>
          <p:cNvPr id="1089" name="Google Shape;1089;g27500a5aa5f_0_2357"/>
          <p:cNvCxnSpPr/>
          <p:nvPr/>
        </p:nvCxnSpPr>
        <p:spPr>
          <a:xfrm flipH="1">
            <a:off x="9003033" y="2718033"/>
            <a:ext cx="469500" cy="1099200"/>
          </a:xfrm>
          <a:prstGeom prst="straightConnector1">
            <a:avLst/>
          </a:prstGeom>
          <a:noFill/>
          <a:ln cap="flat" cmpd="sng" w="28575">
            <a:solidFill>
              <a:srgbClr val="32A9B1"/>
            </a:solidFill>
            <a:prstDash val="solid"/>
            <a:miter lim="800000"/>
            <a:headEnd len="med" w="med" type="stealth"/>
            <a:tailEnd len="sm" w="sm" type="none"/>
          </a:ln>
        </p:spPr>
      </p:cxnSp>
      <p:sp>
        <p:nvSpPr>
          <p:cNvPr id="1090" name="Google Shape;1090;g27500a5aa5f_0_2357"/>
          <p:cNvSpPr/>
          <p:nvPr/>
        </p:nvSpPr>
        <p:spPr>
          <a:xfrm>
            <a:off x="5012033" y="1744400"/>
            <a:ext cx="3780000" cy="4613700"/>
          </a:xfrm>
          <a:prstGeom prst="roundRect">
            <a:avLst>
              <a:gd fmla="val 4156" name="adj"/>
            </a:avLst>
          </a:prstGeom>
          <a:noFill/>
          <a:ln cap="flat" cmpd="sng" w="12700">
            <a:solidFill>
              <a:srgbClr val="FEFEFE"/>
            </a:solidFill>
            <a:prstDash val="solid"/>
            <a:miter lim="800000"/>
            <a:headEnd len="sm" w="sm" type="none"/>
            <a:tailEnd len="sm" w="sm" type="none"/>
          </a:ln>
        </p:spPr>
        <p:txBody>
          <a:bodyPr anchorCtr="0" anchor="ctr" bIns="60925" lIns="121925" spcFirstLastPara="1" rIns="121925" wrap="square" tIns="60925">
            <a:noAutofit/>
          </a:bodyPr>
          <a:lstStyle/>
          <a:p>
            <a:pPr indent="0" lvl="0" marL="0" marR="0" rtl="0" algn="ctr">
              <a:spcBef>
                <a:spcPts val="0"/>
              </a:spcBef>
              <a:spcAft>
                <a:spcPts val="0"/>
              </a:spcAft>
              <a:buNone/>
            </a:pPr>
            <a:r>
              <a:t/>
            </a:r>
            <a:endParaRPr b="0" i="0" sz="2400" u="none" cap="none" strike="noStrike">
              <a:solidFill>
                <a:srgbClr val="FFFFFF"/>
              </a:solidFill>
              <a:latin typeface="Calibri"/>
              <a:ea typeface="Calibri"/>
              <a:cs typeface="Calibri"/>
              <a:sym typeface="Calibri"/>
            </a:endParaRPr>
          </a:p>
        </p:txBody>
      </p:sp>
      <p:sp>
        <p:nvSpPr>
          <p:cNvPr id="1091" name="Google Shape;1091;g27500a5aa5f_0_2357"/>
          <p:cNvSpPr txBox="1"/>
          <p:nvPr/>
        </p:nvSpPr>
        <p:spPr>
          <a:xfrm>
            <a:off x="5582095" y="2596915"/>
            <a:ext cx="2817600" cy="5337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2700">
                <a:solidFill>
                  <a:srgbClr val="0993DD"/>
                </a:solidFill>
                <a:latin typeface="Source Sans Pro"/>
                <a:ea typeface="Source Sans Pro"/>
                <a:cs typeface="Source Sans Pro"/>
                <a:sym typeface="Source Sans Pro"/>
              </a:rPr>
              <a:t>Tracking Server</a:t>
            </a:r>
            <a:endParaRPr sz="1900"/>
          </a:p>
        </p:txBody>
      </p:sp>
      <p:pic>
        <p:nvPicPr>
          <p:cNvPr id="1092" name="Google Shape;1092;g27500a5aa5f_0_2357"/>
          <p:cNvPicPr preferRelativeResize="0"/>
          <p:nvPr/>
        </p:nvPicPr>
        <p:blipFill>
          <a:blip r:embed="rId8">
            <a:alphaModFix/>
          </a:blip>
          <a:stretch>
            <a:fillRect/>
          </a:stretch>
        </p:blipFill>
        <p:spPr>
          <a:xfrm>
            <a:off x="5294999" y="3551888"/>
            <a:ext cx="871383" cy="871383"/>
          </a:xfrm>
          <a:prstGeom prst="rect">
            <a:avLst/>
          </a:prstGeom>
          <a:noFill/>
          <a:ln>
            <a:noFill/>
          </a:ln>
        </p:spPr>
      </p:pic>
      <p:pic>
        <p:nvPicPr>
          <p:cNvPr id="1093" name="Google Shape;1093;g27500a5aa5f_0_2357"/>
          <p:cNvPicPr preferRelativeResize="0"/>
          <p:nvPr/>
        </p:nvPicPr>
        <p:blipFill>
          <a:blip r:embed="rId9">
            <a:alphaModFix/>
          </a:blip>
          <a:stretch>
            <a:fillRect/>
          </a:stretch>
        </p:blipFill>
        <p:spPr>
          <a:xfrm>
            <a:off x="6553937" y="3551866"/>
            <a:ext cx="871383" cy="871425"/>
          </a:xfrm>
          <a:prstGeom prst="rect">
            <a:avLst/>
          </a:prstGeom>
          <a:noFill/>
          <a:ln>
            <a:noFill/>
          </a:ln>
        </p:spPr>
      </p:pic>
      <p:pic>
        <p:nvPicPr>
          <p:cNvPr id="1094" name="Google Shape;1094;g27500a5aa5f_0_2357"/>
          <p:cNvPicPr preferRelativeResize="0"/>
          <p:nvPr/>
        </p:nvPicPr>
        <p:blipFill>
          <a:blip r:embed="rId10">
            <a:alphaModFix/>
          </a:blip>
          <a:stretch>
            <a:fillRect/>
          </a:stretch>
        </p:blipFill>
        <p:spPr>
          <a:xfrm>
            <a:off x="7900567" y="3665288"/>
            <a:ext cx="543463" cy="644639"/>
          </a:xfrm>
          <a:prstGeom prst="rect">
            <a:avLst/>
          </a:prstGeom>
          <a:noFill/>
          <a:ln>
            <a:noFill/>
          </a:ln>
        </p:spPr>
      </p:pic>
      <p:sp>
        <p:nvSpPr>
          <p:cNvPr id="1095" name="Google Shape;1095;g27500a5aa5f_0_2357"/>
          <p:cNvSpPr txBox="1"/>
          <p:nvPr/>
        </p:nvSpPr>
        <p:spPr>
          <a:xfrm>
            <a:off x="511100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Parameters</a:t>
            </a:r>
            <a:endParaRPr sz="1600">
              <a:solidFill>
                <a:schemeClr val="dk1"/>
              </a:solidFill>
            </a:endParaRPr>
          </a:p>
        </p:txBody>
      </p:sp>
      <p:sp>
        <p:nvSpPr>
          <p:cNvPr id="1096" name="Google Shape;1096;g27500a5aa5f_0_2357"/>
          <p:cNvSpPr txBox="1"/>
          <p:nvPr/>
        </p:nvSpPr>
        <p:spPr>
          <a:xfrm>
            <a:off x="635060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Metrics</a:t>
            </a:r>
            <a:endParaRPr sz="1600">
              <a:solidFill>
                <a:schemeClr val="dk1"/>
              </a:solidFill>
            </a:endParaRPr>
          </a:p>
        </p:txBody>
      </p:sp>
      <p:sp>
        <p:nvSpPr>
          <p:cNvPr id="1097" name="Google Shape;1097;g27500a5aa5f_0_2357"/>
          <p:cNvSpPr txBox="1"/>
          <p:nvPr/>
        </p:nvSpPr>
        <p:spPr>
          <a:xfrm>
            <a:off x="7552550" y="4434154"/>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Artifacts</a:t>
            </a:r>
            <a:endParaRPr sz="1600">
              <a:solidFill>
                <a:schemeClr val="dk1"/>
              </a:solidFill>
            </a:endParaRPr>
          </a:p>
        </p:txBody>
      </p:sp>
      <p:pic>
        <p:nvPicPr>
          <p:cNvPr id="1098" name="Google Shape;1098;g27500a5aa5f_0_2357"/>
          <p:cNvPicPr preferRelativeResize="0"/>
          <p:nvPr/>
        </p:nvPicPr>
        <p:blipFill rotWithShape="1">
          <a:blip r:embed="rId11">
            <a:alphaModFix/>
          </a:blip>
          <a:srcRect b="29328" l="9501" r="7074" t="0"/>
          <a:stretch/>
        </p:blipFill>
        <p:spPr>
          <a:xfrm>
            <a:off x="7165435" y="5014583"/>
            <a:ext cx="735132" cy="712366"/>
          </a:xfrm>
          <a:prstGeom prst="rect">
            <a:avLst/>
          </a:prstGeom>
          <a:noFill/>
          <a:ln>
            <a:noFill/>
          </a:ln>
        </p:spPr>
      </p:pic>
      <p:sp>
        <p:nvSpPr>
          <p:cNvPr id="1099" name="Google Shape;1099;g27500a5aa5f_0_2357"/>
          <p:cNvSpPr txBox="1"/>
          <p:nvPr/>
        </p:nvSpPr>
        <p:spPr>
          <a:xfrm>
            <a:off x="6913183" y="5808467"/>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Models</a:t>
            </a:r>
            <a:endParaRPr sz="1600">
              <a:solidFill>
                <a:schemeClr val="dk1"/>
              </a:solidFill>
            </a:endParaRPr>
          </a:p>
        </p:txBody>
      </p:sp>
      <p:pic>
        <p:nvPicPr>
          <p:cNvPr id="1100" name="Google Shape;1100;g27500a5aa5f_0_2357"/>
          <p:cNvPicPr preferRelativeResize="0"/>
          <p:nvPr/>
        </p:nvPicPr>
        <p:blipFill>
          <a:blip r:embed="rId12">
            <a:alphaModFix/>
          </a:blip>
          <a:stretch>
            <a:fillRect/>
          </a:stretch>
        </p:blipFill>
        <p:spPr>
          <a:xfrm>
            <a:off x="5951800" y="5003198"/>
            <a:ext cx="734949" cy="734950"/>
          </a:xfrm>
          <a:prstGeom prst="rect">
            <a:avLst/>
          </a:prstGeom>
          <a:noFill/>
          <a:ln>
            <a:noFill/>
          </a:ln>
        </p:spPr>
      </p:pic>
      <p:sp>
        <p:nvSpPr>
          <p:cNvPr id="1101" name="Google Shape;1101;g27500a5aa5f_0_2357"/>
          <p:cNvSpPr txBox="1"/>
          <p:nvPr/>
        </p:nvSpPr>
        <p:spPr>
          <a:xfrm>
            <a:off x="5699550" y="5808467"/>
            <a:ext cx="12396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600">
                <a:solidFill>
                  <a:schemeClr val="dk1"/>
                </a:solidFill>
                <a:latin typeface="Source Sans Pro"/>
                <a:ea typeface="Source Sans Pro"/>
                <a:cs typeface="Source Sans Pro"/>
                <a:sym typeface="Source Sans Pro"/>
              </a:rPr>
              <a:t>Metadata</a:t>
            </a:r>
            <a:endParaRPr sz="1600">
              <a:solidFill>
                <a:schemeClr val="dk1"/>
              </a:solidFill>
            </a:endParaRPr>
          </a:p>
        </p:txBody>
      </p:sp>
      <p:pic>
        <p:nvPicPr>
          <p:cNvPr id="1102" name="Google Shape;1102;g27500a5aa5f_0_2357"/>
          <p:cNvPicPr preferRelativeResize="0"/>
          <p:nvPr/>
        </p:nvPicPr>
        <p:blipFill rotWithShape="1">
          <a:blip r:embed="rId13">
            <a:alphaModFix/>
          </a:blip>
          <a:srcRect b="0" l="0" r="0" t="0"/>
          <a:stretch/>
        </p:blipFill>
        <p:spPr>
          <a:xfrm>
            <a:off x="9621147" y="5038019"/>
            <a:ext cx="668132" cy="668132"/>
          </a:xfrm>
          <a:prstGeom prst="rect">
            <a:avLst/>
          </a:prstGeom>
          <a:noFill/>
          <a:ln>
            <a:noFill/>
          </a:ln>
        </p:spPr>
      </p:pic>
      <p:sp>
        <p:nvSpPr>
          <p:cNvPr id="1103" name="Google Shape;1103;g27500a5aa5f_0_2357"/>
          <p:cNvSpPr txBox="1"/>
          <p:nvPr/>
        </p:nvSpPr>
        <p:spPr>
          <a:xfrm>
            <a:off x="9192367" y="5726967"/>
            <a:ext cx="1526100" cy="410400"/>
          </a:xfrm>
          <a:prstGeom prst="rect">
            <a:avLst/>
          </a:prstGeom>
          <a:noFill/>
          <a:ln>
            <a:noFill/>
          </a:ln>
        </p:spPr>
        <p:txBody>
          <a:bodyPr anchorCtr="0" anchor="t" bIns="60925" lIns="121925" spcFirstLastPara="1" rIns="121925" wrap="square" tIns="60925">
            <a:noAutofit/>
          </a:bodyPr>
          <a:lstStyle/>
          <a:p>
            <a:pPr indent="0" lvl="0" marL="0" marR="0" rtl="0" algn="ctr">
              <a:spcBef>
                <a:spcPts val="0"/>
              </a:spcBef>
              <a:spcAft>
                <a:spcPts val="0"/>
              </a:spcAft>
              <a:buNone/>
            </a:pPr>
            <a:r>
              <a:rPr lang="en-US" sz="1900">
                <a:solidFill>
                  <a:schemeClr val="dk1"/>
                </a:solidFill>
                <a:latin typeface="Source Sans Pro"/>
                <a:ea typeface="Source Sans Pro"/>
                <a:cs typeface="Source Sans Pro"/>
                <a:sym typeface="Source Sans Pro"/>
              </a:rPr>
              <a:t>Spark </a:t>
            </a:r>
            <a:endParaRPr sz="1900">
              <a:solidFill>
                <a:schemeClr val="dk1"/>
              </a:solidFill>
              <a:latin typeface="Source Sans Pro"/>
              <a:ea typeface="Source Sans Pro"/>
              <a:cs typeface="Source Sans Pro"/>
              <a:sym typeface="Source Sans Pro"/>
            </a:endParaRPr>
          </a:p>
          <a:p>
            <a:pPr indent="0" lvl="0" marL="0" marR="0" rtl="0" algn="ctr">
              <a:spcBef>
                <a:spcPts val="0"/>
              </a:spcBef>
              <a:spcAft>
                <a:spcPts val="0"/>
              </a:spcAft>
              <a:buNone/>
            </a:pPr>
            <a:r>
              <a:rPr lang="en-US" sz="1900">
                <a:solidFill>
                  <a:schemeClr val="dk1"/>
                </a:solidFill>
                <a:latin typeface="Source Sans Pro"/>
                <a:ea typeface="Source Sans Pro"/>
                <a:cs typeface="Source Sans Pro"/>
                <a:sym typeface="Source Sans Pro"/>
              </a:rPr>
              <a:t>Data Source</a:t>
            </a:r>
            <a:endParaRPr sz="1900">
              <a:solidFill>
                <a:schemeClr val="dk1"/>
              </a:solidFill>
            </a:endParaRPr>
          </a:p>
        </p:txBody>
      </p:sp>
      <p:cxnSp>
        <p:nvCxnSpPr>
          <p:cNvPr id="1104" name="Google Shape;1104;g27500a5aa5f_0_2357"/>
          <p:cNvCxnSpPr/>
          <p:nvPr/>
        </p:nvCxnSpPr>
        <p:spPr>
          <a:xfrm rot="10800000">
            <a:off x="9003033" y="4200200"/>
            <a:ext cx="469500" cy="1099200"/>
          </a:xfrm>
          <a:prstGeom prst="straightConnector1">
            <a:avLst/>
          </a:prstGeom>
          <a:noFill/>
          <a:ln cap="flat" cmpd="sng" w="28575">
            <a:solidFill>
              <a:srgbClr val="32A9B1"/>
            </a:solidFill>
            <a:prstDash val="solid"/>
            <a:miter lim="800000"/>
            <a:headEnd len="med" w="med" type="stealth"/>
            <a:tailEnd len="sm" w="sm" type="none"/>
          </a:ln>
        </p:spPr>
      </p:cxnSp>
      <p:cxnSp>
        <p:nvCxnSpPr>
          <p:cNvPr id="1105" name="Google Shape;1105;g27500a5aa5f_0_2357"/>
          <p:cNvCxnSpPr/>
          <p:nvPr/>
        </p:nvCxnSpPr>
        <p:spPr>
          <a:xfrm rot="10800000">
            <a:off x="9007949" y="4023823"/>
            <a:ext cx="485100" cy="0"/>
          </a:xfrm>
          <a:prstGeom prst="straightConnector1">
            <a:avLst/>
          </a:prstGeom>
          <a:noFill/>
          <a:ln cap="flat" cmpd="sng" w="28575">
            <a:solidFill>
              <a:srgbClr val="32A9B1"/>
            </a:solidFill>
            <a:prstDash val="solid"/>
            <a:miter lim="800000"/>
            <a:headEnd len="med" w="med" type="stealth"/>
            <a:tailEnd len="sm" w="sm" type="none"/>
          </a:ln>
        </p:spPr>
      </p:cxnSp>
      <p:cxnSp>
        <p:nvCxnSpPr>
          <p:cNvPr id="1106" name="Google Shape;1106;g27500a5aa5f_0_2357"/>
          <p:cNvCxnSpPr/>
          <p:nvPr/>
        </p:nvCxnSpPr>
        <p:spPr>
          <a:xfrm flipH="1">
            <a:off x="4101721" y="4434183"/>
            <a:ext cx="469500" cy="1099200"/>
          </a:xfrm>
          <a:prstGeom prst="straightConnector1">
            <a:avLst/>
          </a:prstGeom>
          <a:noFill/>
          <a:ln cap="flat" cmpd="sng" w="28575">
            <a:solidFill>
              <a:srgbClr val="32A9B1"/>
            </a:solidFill>
            <a:prstDash val="solid"/>
            <a:miter lim="800000"/>
            <a:headEnd len="med" w="med" type="stealth"/>
            <a:tailEnd len="sm" w="sm" type="none"/>
          </a:ln>
        </p:spPr>
      </p:cxnSp>
      <p:cxnSp>
        <p:nvCxnSpPr>
          <p:cNvPr id="1107" name="Google Shape;1107;g27500a5aa5f_0_2357"/>
          <p:cNvCxnSpPr/>
          <p:nvPr/>
        </p:nvCxnSpPr>
        <p:spPr>
          <a:xfrm rot="10800000">
            <a:off x="4029174" y="4051248"/>
            <a:ext cx="485100" cy="0"/>
          </a:xfrm>
          <a:prstGeom prst="straightConnector1">
            <a:avLst/>
          </a:prstGeom>
          <a:noFill/>
          <a:ln cap="flat" cmpd="sng" w="28575">
            <a:solidFill>
              <a:srgbClr val="32A9B1"/>
            </a:solidFill>
            <a:prstDash val="solid"/>
            <a:miter lim="800000"/>
            <a:headEnd len="med" w="med" type="stealth"/>
            <a:tailEnd len="sm" w="sm" type="none"/>
          </a:ln>
        </p:spPr>
      </p:cxnSp>
      <p:cxnSp>
        <p:nvCxnSpPr>
          <p:cNvPr id="1108" name="Google Shape;1108;g27500a5aa5f_0_2357"/>
          <p:cNvCxnSpPr/>
          <p:nvPr/>
        </p:nvCxnSpPr>
        <p:spPr>
          <a:xfrm rot="10800000">
            <a:off x="4127896" y="2376713"/>
            <a:ext cx="469500" cy="1099200"/>
          </a:xfrm>
          <a:prstGeom prst="straightConnector1">
            <a:avLst/>
          </a:prstGeom>
          <a:noFill/>
          <a:ln cap="flat" cmpd="sng" w="28575">
            <a:solidFill>
              <a:srgbClr val="32A9B1"/>
            </a:solidFill>
            <a:prstDash val="solid"/>
            <a:miter lim="800000"/>
            <a:headEnd len="med" w="med" type="stealth"/>
            <a:tailEnd len="sm" w="sm" type="none"/>
          </a:ln>
        </p:spPr>
      </p:cxnSp>
      <p:pic>
        <p:nvPicPr>
          <p:cNvPr id="1109" name="Google Shape;1109;g27500a5aa5f_0_2357"/>
          <p:cNvPicPr preferRelativeResize="0"/>
          <p:nvPr/>
        </p:nvPicPr>
        <p:blipFill rotWithShape="1">
          <a:blip r:embed="rId14">
            <a:alphaModFix/>
          </a:blip>
          <a:srcRect b="0" l="0" r="0" t="0"/>
          <a:stretch/>
        </p:blipFill>
        <p:spPr>
          <a:xfrm>
            <a:off x="6045869" y="1979304"/>
            <a:ext cx="1848600" cy="712376"/>
          </a:xfrm>
          <a:prstGeom prst="rect">
            <a:avLst/>
          </a:prstGeom>
          <a:noFill/>
          <a:ln>
            <a:noFill/>
          </a:ln>
        </p:spPr>
      </p:pic>
      <p:pic>
        <p:nvPicPr>
          <p:cNvPr id="1110" name="Google Shape;1110;g27500a5aa5f_0_2357"/>
          <p:cNvPicPr preferRelativeResize="0"/>
          <p:nvPr/>
        </p:nvPicPr>
        <p:blipFill rotWithShape="1">
          <a:blip r:embed="rId14">
            <a:alphaModFix/>
          </a:blip>
          <a:srcRect b="0" l="0" r="0" t="0"/>
          <a:stretch/>
        </p:blipFill>
        <p:spPr>
          <a:xfrm>
            <a:off x="823731" y="507675"/>
            <a:ext cx="1514169" cy="58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pic>
        <p:nvPicPr>
          <p:cNvPr id="1116" name="Google Shape;1116;g27500a5aa5f_0_2400"/>
          <p:cNvPicPr preferRelativeResize="0"/>
          <p:nvPr/>
        </p:nvPicPr>
        <p:blipFill rotWithShape="1">
          <a:blip r:embed="rId3">
            <a:alphaModFix/>
          </a:blip>
          <a:srcRect b="8892" l="0" r="22582" t="0"/>
          <a:stretch/>
        </p:blipFill>
        <p:spPr>
          <a:xfrm>
            <a:off x="8082125" y="1773975"/>
            <a:ext cx="1930801" cy="2669002"/>
          </a:xfrm>
          <a:prstGeom prst="rect">
            <a:avLst/>
          </a:prstGeom>
          <a:noFill/>
          <a:ln>
            <a:noFill/>
          </a:ln>
          <a:effectLst>
            <a:outerShdw blurRad="57150" rotWithShape="0" algn="bl" dir="5400000" dist="19050">
              <a:srgbClr val="000000">
                <a:alpha val="50000"/>
              </a:srgbClr>
            </a:outerShdw>
          </a:effectLst>
        </p:spPr>
      </p:pic>
      <p:pic>
        <p:nvPicPr>
          <p:cNvPr id="1117" name="Google Shape;1117;g27500a5aa5f_0_2400"/>
          <p:cNvPicPr preferRelativeResize="0"/>
          <p:nvPr/>
        </p:nvPicPr>
        <p:blipFill>
          <a:blip r:embed="rId4">
            <a:alphaModFix/>
          </a:blip>
          <a:stretch>
            <a:fillRect/>
          </a:stretch>
        </p:blipFill>
        <p:spPr>
          <a:xfrm>
            <a:off x="2944588" y="1770193"/>
            <a:ext cx="5137509" cy="2669009"/>
          </a:xfrm>
          <a:prstGeom prst="rect">
            <a:avLst/>
          </a:prstGeom>
          <a:noFill/>
          <a:ln>
            <a:noFill/>
          </a:ln>
          <a:effectLst>
            <a:outerShdw blurRad="57150" rotWithShape="0" algn="bl" dir="5400000" dist="19050">
              <a:srgbClr val="000000">
                <a:alpha val="50000"/>
              </a:srgbClr>
            </a:outerShdw>
          </a:effectLst>
        </p:spPr>
      </p:pic>
      <p:pic>
        <p:nvPicPr>
          <p:cNvPr id="1118" name="Google Shape;1118;g27500a5aa5f_0_2400"/>
          <p:cNvPicPr preferRelativeResize="0"/>
          <p:nvPr/>
        </p:nvPicPr>
        <p:blipFill>
          <a:blip r:embed="rId5">
            <a:alphaModFix/>
          </a:blip>
          <a:stretch>
            <a:fillRect/>
          </a:stretch>
        </p:blipFill>
        <p:spPr>
          <a:xfrm>
            <a:off x="1208647" y="1770178"/>
            <a:ext cx="1735920" cy="2669024"/>
          </a:xfrm>
          <a:prstGeom prst="rect">
            <a:avLst/>
          </a:prstGeom>
          <a:noFill/>
          <a:ln>
            <a:noFill/>
          </a:ln>
          <a:effectLst>
            <a:outerShdw blurRad="57150" rotWithShape="0" algn="bl" dir="5400000" dist="19050">
              <a:srgbClr val="000000">
                <a:alpha val="50000"/>
              </a:srgbClr>
            </a:outerShdw>
          </a:effectLst>
        </p:spPr>
      </p:pic>
      <p:pic>
        <p:nvPicPr>
          <p:cNvPr id="1119" name="Google Shape;1119;g27500a5aa5f_0_2400"/>
          <p:cNvPicPr preferRelativeResize="0"/>
          <p:nvPr/>
        </p:nvPicPr>
        <p:blipFill rotWithShape="1">
          <a:blip r:embed="rId6">
            <a:alphaModFix/>
          </a:blip>
          <a:srcRect b="0" l="0" r="0" t="0"/>
          <a:stretch/>
        </p:blipFill>
        <p:spPr>
          <a:xfrm>
            <a:off x="10340231" y="6214598"/>
            <a:ext cx="871701" cy="318210"/>
          </a:xfrm>
          <a:prstGeom prst="rect">
            <a:avLst/>
          </a:prstGeom>
          <a:noFill/>
          <a:ln>
            <a:noFill/>
          </a:ln>
        </p:spPr>
      </p:pic>
      <p:sp>
        <p:nvSpPr>
          <p:cNvPr id="1120" name="Google Shape;1120;g27500a5aa5f_0_2400"/>
          <p:cNvSpPr/>
          <p:nvPr/>
        </p:nvSpPr>
        <p:spPr>
          <a:xfrm>
            <a:off x="9163975" y="6189125"/>
            <a:ext cx="1181700" cy="38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500">
                <a:latin typeface="Barlow"/>
                <a:ea typeface="Barlow"/>
                <a:cs typeface="Barlow"/>
                <a:sym typeface="Barlow"/>
              </a:rPr>
              <a:t>Powered by</a:t>
            </a:r>
            <a:endParaRPr sz="1500">
              <a:latin typeface="Barlow"/>
              <a:ea typeface="Barlow"/>
              <a:cs typeface="Barlow"/>
              <a:sym typeface="Barlow"/>
            </a:endParaRPr>
          </a:p>
        </p:txBody>
      </p:sp>
      <p:sp>
        <p:nvSpPr>
          <p:cNvPr id="1121" name="Google Shape;1121;g27500a5aa5f_0_2400"/>
          <p:cNvSpPr/>
          <p:nvPr/>
        </p:nvSpPr>
        <p:spPr>
          <a:xfrm>
            <a:off x="3966200" y="5319850"/>
            <a:ext cx="1930800" cy="654900"/>
          </a:xfrm>
          <a:prstGeom prst="snip1Rect">
            <a:avLst>
              <a:gd fmla="val 16667" name="adj"/>
            </a:avLst>
          </a:prstGeom>
          <a:solidFill>
            <a:srgbClr val="EC541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1500">
                <a:solidFill>
                  <a:srgbClr val="FFFFFF"/>
                </a:solidFill>
                <a:latin typeface="Barlow"/>
                <a:ea typeface="Barlow"/>
                <a:cs typeface="Barlow"/>
                <a:sym typeface="Barlow"/>
              </a:rPr>
              <a:t>Experiment Tracking</a:t>
            </a:r>
            <a:endParaRPr sz="1500">
              <a:solidFill>
                <a:srgbClr val="FFFFFF"/>
              </a:solidFill>
              <a:latin typeface="Barlow"/>
              <a:ea typeface="Barlow"/>
              <a:cs typeface="Barlow"/>
              <a:sym typeface="Barlow"/>
            </a:endParaRPr>
          </a:p>
        </p:txBody>
      </p:sp>
      <p:cxnSp>
        <p:nvCxnSpPr>
          <p:cNvPr id="1122" name="Google Shape;1122;g27500a5aa5f_0_2400"/>
          <p:cNvCxnSpPr>
            <a:stCxn id="1123" idx="1"/>
            <a:endCxn id="1121" idx="3"/>
          </p:cNvCxnSpPr>
          <p:nvPr/>
        </p:nvCxnSpPr>
        <p:spPr>
          <a:xfrm>
            <a:off x="1251658" y="2072014"/>
            <a:ext cx="3679800" cy="3247800"/>
          </a:xfrm>
          <a:prstGeom prst="curvedConnector4">
            <a:avLst>
              <a:gd fmla="val -6471" name="adj1"/>
              <a:gd fmla="val 52090" name="adj2"/>
            </a:avLst>
          </a:prstGeom>
          <a:noFill/>
          <a:ln cap="flat" cmpd="sng" w="19050">
            <a:solidFill>
              <a:schemeClr val="accent2"/>
            </a:solidFill>
            <a:prstDash val="solid"/>
            <a:round/>
            <a:headEnd len="med" w="med" type="none"/>
            <a:tailEnd len="med" w="med" type="triangle"/>
          </a:ln>
        </p:spPr>
      </p:cxnSp>
      <p:sp>
        <p:nvSpPr>
          <p:cNvPr id="1124" name="Google Shape;1124;g27500a5aa5f_0_2400"/>
          <p:cNvSpPr txBox="1"/>
          <p:nvPr/>
        </p:nvSpPr>
        <p:spPr>
          <a:xfrm>
            <a:off x="71450" y="252311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Parameters</a:t>
            </a:r>
            <a:endParaRPr sz="1200">
              <a:solidFill>
                <a:srgbClr val="FFFFFF"/>
              </a:solidFill>
              <a:highlight>
                <a:srgbClr val="EC541B"/>
              </a:highlight>
              <a:latin typeface="Barlow"/>
              <a:ea typeface="Barlow"/>
              <a:cs typeface="Barlow"/>
              <a:sym typeface="Barlow"/>
            </a:endParaRPr>
          </a:p>
        </p:txBody>
      </p:sp>
      <p:sp>
        <p:nvSpPr>
          <p:cNvPr id="1123" name="Google Shape;1123;g27500a5aa5f_0_2400"/>
          <p:cNvSpPr/>
          <p:nvPr/>
        </p:nvSpPr>
        <p:spPr>
          <a:xfrm>
            <a:off x="1251658" y="19359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5" name="Google Shape;1125;g27500a5aa5f_0_2400"/>
          <p:cNvCxnSpPr>
            <a:stCxn id="1126" idx="1"/>
            <a:endCxn id="1121" idx="3"/>
          </p:cNvCxnSpPr>
          <p:nvPr/>
        </p:nvCxnSpPr>
        <p:spPr>
          <a:xfrm>
            <a:off x="1225265" y="4246364"/>
            <a:ext cx="3706200" cy="1073400"/>
          </a:xfrm>
          <a:prstGeom prst="curvedConnector4">
            <a:avLst>
              <a:gd fmla="val -6425" name="adj1"/>
              <a:gd fmla="val 56326" name="adj2"/>
            </a:avLst>
          </a:prstGeom>
          <a:noFill/>
          <a:ln cap="flat" cmpd="sng" w="19050">
            <a:solidFill>
              <a:schemeClr val="accent2"/>
            </a:solidFill>
            <a:prstDash val="solid"/>
            <a:round/>
            <a:headEnd len="med" w="med" type="none"/>
            <a:tailEnd len="med" w="med" type="triangle"/>
          </a:ln>
        </p:spPr>
      </p:cxnSp>
      <p:sp>
        <p:nvSpPr>
          <p:cNvPr id="1126" name="Google Shape;1126;g27500a5aa5f_0_2400"/>
          <p:cNvSpPr/>
          <p:nvPr/>
        </p:nvSpPr>
        <p:spPr>
          <a:xfrm>
            <a:off x="1225265" y="411031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g27500a5aa5f_0_2400"/>
          <p:cNvSpPr txBox="1"/>
          <p:nvPr/>
        </p:nvSpPr>
        <p:spPr>
          <a:xfrm>
            <a:off x="597075" y="4486529"/>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Metrics</a:t>
            </a:r>
            <a:endParaRPr sz="1200">
              <a:solidFill>
                <a:srgbClr val="FFFFFF"/>
              </a:solidFill>
              <a:highlight>
                <a:srgbClr val="EC541B"/>
              </a:highlight>
              <a:latin typeface="Barlow"/>
              <a:ea typeface="Barlow"/>
              <a:cs typeface="Barlow"/>
              <a:sym typeface="Barlow"/>
            </a:endParaRPr>
          </a:p>
        </p:txBody>
      </p:sp>
      <p:cxnSp>
        <p:nvCxnSpPr>
          <p:cNvPr id="1128" name="Google Shape;1128;g27500a5aa5f_0_2400"/>
          <p:cNvCxnSpPr>
            <a:stCxn id="1129" idx="3"/>
            <a:endCxn id="1121" idx="3"/>
          </p:cNvCxnSpPr>
          <p:nvPr/>
        </p:nvCxnSpPr>
        <p:spPr>
          <a:xfrm flipH="1">
            <a:off x="4931508" y="2207914"/>
            <a:ext cx="5013000" cy="3111900"/>
          </a:xfrm>
          <a:prstGeom prst="curvedConnector4">
            <a:avLst>
              <a:gd fmla="val -4750" name="adj1"/>
              <a:gd fmla="val 52182" name="adj2"/>
            </a:avLst>
          </a:prstGeom>
          <a:noFill/>
          <a:ln cap="flat" cmpd="sng" w="19050">
            <a:solidFill>
              <a:schemeClr val="accent2"/>
            </a:solidFill>
            <a:prstDash val="solid"/>
            <a:round/>
            <a:headEnd len="med" w="med" type="none"/>
            <a:tailEnd len="med" w="med" type="triangle"/>
          </a:ln>
        </p:spPr>
      </p:cxnSp>
      <p:sp>
        <p:nvSpPr>
          <p:cNvPr id="1129" name="Google Shape;1129;g27500a5aa5f_0_2400"/>
          <p:cNvSpPr/>
          <p:nvPr/>
        </p:nvSpPr>
        <p:spPr>
          <a:xfrm>
            <a:off x="9788808" y="20718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g27500a5aa5f_0_2400"/>
          <p:cNvSpPr txBox="1"/>
          <p:nvPr/>
        </p:nvSpPr>
        <p:spPr>
          <a:xfrm>
            <a:off x="9687850" y="234366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Models</a:t>
            </a:r>
            <a:endParaRPr sz="1200">
              <a:solidFill>
                <a:srgbClr val="FFFFFF"/>
              </a:solidFill>
              <a:highlight>
                <a:srgbClr val="EC541B"/>
              </a:highlight>
              <a:latin typeface="Barlow"/>
              <a:ea typeface="Barlow"/>
              <a:cs typeface="Barlow"/>
              <a:sym typeface="Barlow"/>
            </a:endParaRPr>
          </a:p>
        </p:txBody>
      </p:sp>
      <p:cxnSp>
        <p:nvCxnSpPr>
          <p:cNvPr id="1131" name="Google Shape;1131;g27500a5aa5f_0_2400"/>
          <p:cNvCxnSpPr>
            <a:stCxn id="1132" idx="3"/>
            <a:endCxn id="1121" idx="3"/>
          </p:cNvCxnSpPr>
          <p:nvPr/>
        </p:nvCxnSpPr>
        <p:spPr>
          <a:xfrm flipH="1">
            <a:off x="4931508" y="3579514"/>
            <a:ext cx="4784400" cy="1740300"/>
          </a:xfrm>
          <a:prstGeom prst="curvedConnector4">
            <a:avLst>
              <a:gd fmla="val -4977" name="adj1"/>
              <a:gd fmla="val 53901" name="adj2"/>
            </a:avLst>
          </a:prstGeom>
          <a:noFill/>
          <a:ln cap="flat" cmpd="sng" w="19050">
            <a:solidFill>
              <a:schemeClr val="accent2"/>
            </a:solidFill>
            <a:prstDash val="solid"/>
            <a:round/>
            <a:headEnd len="med" w="med" type="none"/>
            <a:tailEnd len="med" w="med" type="triangle"/>
          </a:ln>
        </p:spPr>
      </p:cxnSp>
      <p:sp>
        <p:nvSpPr>
          <p:cNvPr id="1132" name="Google Shape;1132;g27500a5aa5f_0_2400"/>
          <p:cNvSpPr/>
          <p:nvPr/>
        </p:nvSpPr>
        <p:spPr>
          <a:xfrm>
            <a:off x="9560208" y="3443464"/>
            <a:ext cx="155700" cy="27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g27500a5aa5f_0_2400"/>
          <p:cNvSpPr txBox="1"/>
          <p:nvPr/>
        </p:nvSpPr>
        <p:spPr>
          <a:xfrm>
            <a:off x="9611650" y="3715263"/>
            <a:ext cx="1259700" cy="31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highlight>
                  <a:srgbClr val="EC541B"/>
                </a:highlight>
                <a:latin typeface="Barlow"/>
                <a:ea typeface="Barlow"/>
                <a:cs typeface="Barlow"/>
                <a:sym typeface="Barlow"/>
              </a:rPr>
              <a:t>Artifacts</a:t>
            </a:r>
            <a:endParaRPr sz="1200">
              <a:solidFill>
                <a:srgbClr val="FFFFFF"/>
              </a:solidFill>
              <a:highlight>
                <a:srgbClr val="EC541B"/>
              </a:highlight>
              <a:latin typeface="Barlow"/>
              <a:ea typeface="Barlow"/>
              <a:cs typeface="Barlow"/>
              <a:sym typeface="Barlow"/>
            </a:endParaRPr>
          </a:p>
        </p:txBody>
      </p:sp>
      <p:pic>
        <p:nvPicPr>
          <p:cNvPr id="1134" name="Google Shape;1134;g27500a5aa5f_0_2400"/>
          <p:cNvPicPr preferRelativeResize="0"/>
          <p:nvPr/>
        </p:nvPicPr>
        <p:blipFill rotWithShape="1">
          <a:blip r:embed="rId7">
            <a:alphaModFix/>
          </a:blip>
          <a:srcRect b="25516" l="7826" r="75549" t="21949"/>
          <a:stretch/>
        </p:blipFill>
        <p:spPr>
          <a:xfrm>
            <a:off x="11414789" y="1771608"/>
            <a:ext cx="380003" cy="403011"/>
          </a:xfrm>
          <a:prstGeom prst="rect">
            <a:avLst/>
          </a:prstGeom>
          <a:noFill/>
          <a:ln>
            <a:noFill/>
          </a:ln>
        </p:spPr>
      </p:pic>
      <p:pic>
        <p:nvPicPr>
          <p:cNvPr id="1135" name="Google Shape;1135;g27500a5aa5f_0_2400"/>
          <p:cNvPicPr preferRelativeResize="0"/>
          <p:nvPr/>
        </p:nvPicPr>
        <p:blipFill rotWithShape="1">
          <a:blip r:embed="rId8">
            <a:alphaModFix/>
          </a:blip>
          <a:srcRect b="0" l="0" r="0" t="44199"/>
          <a:stretch/>
        </p:blipFill>
        <p:spPr>
          <a:xfrm>
            <a:off x="11270202" y="3139417"/>
            <a:ext cx="669168" cy="143672"/>
          </a:xfrm>
          <a:prstGeom prst="rect">
            <a:avLst/>
          </a:prstGeom>
          <a:noFill/>
          <a:ln>
            <a:noFill/>
          </a:ln>
        </p:spPr>
      </p:pic>
      <p:pic>
        <p:nvPicPr>
          <p:cNvPr id="1136" name="Google Shape;1136;g27500a5aa5f_0_2400"/>
          <p:cNvPicPr preferRelativeResize="0"/>
          <p:nvPr/>
        </p:nvPicPr>
        <p:blipFill rotWithShape="1">
          <a:blip r:embed="rId9">
            <a:alphaModFix/>
          </a:blip>
          <a:srcRect b="0" l="0" r="0" t="0"/>
          <a:stretch/>
        </p:blipFill>
        <p:spPr>
          <a:xfrm>
            <a:off x="11458910" y="2281563"/>
            <a:ext cx="291744" cy="291738"/>
          </a:xfrm>
          <a:prstGeom prst="rect">
            <a:avLst/>
          </a:prstGeom>
          <a:noFill/>
          <a:ln>
            <a:noFill/>
          </a:ln>
        </p:spPr>
      </p:pic>
      <p:pic>
        <p:nvPicPr>
          <p:cNvPr id="1137" name="Google Shape;1137;g27500a5aa5f_0_2400"/>
          <p:cNvPicPr preferRelativeResize="0"/>
          <p:nvPr/>
        </p:nvPicPr>
        <p:blipFill rotWithShape="1">
          <a:blip r:embed="rId10">
            <a:alphaModFix/>
          </a:blip>
          <a:srcRect b="0" l="0" r="71743" t="0"/>
          <a:stretch/>
        </p:blipFill>
        <p:spPr>
          <a:xfrm>
            <a:off x="11166080" y="3413991"/>
            <a:ext cx="252717" cy="237266"/>
          </a:xfrm>
          <a:prstGeom prst="rect">
            <a:avLst/>
          </a:prstGeom>
          <a:noFill/>
          <a:ln>
            <a:noFill/>
          </a:ln>
        </p:spPr>
      </p:pic>
      <p:pic>
        <p:nvPicPr>
          <p:cNvPr id="1138" name="Google Shape;1138;g27500a5aa5f_0_2400"/>
          <p:cNvPicPr preferRelativeResize="0"/>
          <p:nvPr/>
        </p:nvPicPr>
        <p:blipFill rotWithShape="1">
          <a:blip r:embed="rId10">
            <a:alphaModFix/>
          </a:blip>
          <a:srcRect b="0" l="26804" r="0" t="0"/>
          <a:stretch/>
        </p:blipFill>
        <p:spPr>
          <a:xfrm>
            <a:off x="11423424" y="3424920"/>
            <a:ext cx="573153" cy="207722"/>
          </a:xfrm>
          <a:prstGeom prst="rect">
            <a:avLst/>
          </a:prstGeom>
          <a:noFill/>
          <a:ln>
            <a:noFill/>
          </a:ln>
        </p:spPr>
      </p:pic>
      <p:pic>
        <p:nvPicPr>
          <p:cNvPr id="1139" name="Google Shape;1139;g27500a5aa5f_0_2400"/>
          <p:cNvPicPr preferRelativeResize="0"/>
          <p:nvPr/>
        </p:nvPicPr>
        <p:blipFill rotWithShape="1">
          <a:blip r:embed="rId11">
            <a:alphaModFix/>
          </a:blip>
          <a:srcRect b="22169" l="0" r="0" t="13214"/>
          <a:stretch/>
        </p:blipFill>
        <p:spPr>
          <a:xfrm>
            <a:off x="11336169" y="1424474"/>
            <a:ext cx="537242" cy="347128"/>
          </a:xfrm>
          <a:prstGeom prst="rect">
            <a:avLst/>
          </a:prstGeom>
          <a:noFill/>
          <a:ln>
            <a:noFill/>
          </a:ln>
        </p:spPr>
      </p:pic>
      <p:pic>
        <p:nvPicPr>
          <p:cNvPr id="1140" name="Google Shape;1140;g27500a5aa5f_0_2400"/>
          <p:cNvPicPr preferRelativeResize="0"/>
          <p:nvPr/>
        </p:nvPicPr>
        <p:blipFill rotWithShape="1">
          <a:blip r:embed="rId12">
            <a:alphaModFix/>
          </a:blip>
          <a:srcRect b="0" l="0" r="83236" t="-10"/>
          <a:stretch/>
        </p:blipFill>
        <p:spPr>
          <a:xfrm>
            <a:off x="11270201" y="4794075"/>
            <a:ext cx="112175" cy="150824"/>
          </a:xfrm>
          <a:prstGeom prst="rect">
            <a:avLst/>
          </a:prstGeom>
          <a:noFill/>
          <a:ln>
            <a:noFill/>
          </a:ln>
        </p:spPr>
      </p:pic>
      <p:pic>
        <p:nvPicPr>
          <p:cNvPr id="1141" name="Google Shape;1141;g27500a5aa5f_0_2400"/>
          <p:cNvPicPr preferRelativeResize="0"/>
          <p:nvPr/>
        </p:nvPicPr>
        <p:blipFill>
          <a:blip r:embed="rId13">
            <a:alphaModFix/>
          </a:blip>
          <a:stretch>
            <a:fillRect/>
          </a:stretch>
        </p:blipFill>
        <p:spPr>
          <a:xfrm>
            <a:off x="11336149" y="4066064"/>
            <a:ext cx="537255" cy="689554"/>
          </a:xfrm>
          <a:prstGeom prst="rect">
            <a:avLst/>
          </a:prstGeom>
          <a:noFill/>
          <a:ln>
            <a:noFill/>
          </a:ln>
        </p:spPr>
      </p:pic>
      <p:pic>
        <p:nvPicPr>
          <p:cNvPr id="1142" name="Google Shape;1142;g27500a5aa5f_0_2400"/>
          <p:cNvPicPr preferRelativeResize="0"/>
          <p:nvPr/>
        </p:nvPicPr>
        <p:blipFill rotWithShape="1">
          <a:blip r:embed="rId14">
            <a:alphaModFix/>
          </a:blip>
          <a:srcRect b="5368" l="15806" r="15799" t="7050"/>
          <a:stretch/>
        </p:blipFill>
        <p:spPr>
          <a:xfrm>
            <a:off x="11450439" y="2658730"/>
            <a:ext cx="308684" cy="395256"/>
          </a:xfrm>
          <a:prstGeom prst="rect">
            <a:avLst/>
          </a:prstGeom>
          <a:noFill/>
          <a:ln>
            <a:noFill/>
          </a:ln>
        </p:spPr>
      </p:pic>
      <p:pic>
        <p:nvPicPr>
          <p:cNvPr id="1143" name="Google Shape;1143;g27500a5aa5f_0_2400"/>
          <p:cNvPicPr preferRelativeResize="0"/>
          <p:nvPr/>
        </p:nvPicPr>
        <p:blipFill rotWithShape="1">
          <a:blip r:embed="rId15">
            <a:alphaModFix/>
          </a:blip>
          <a:srcRect b="0" l="0" r="0" t="0"/>
          <a:stretch/>
        </p:blipFill>
        <p:spPr>
          <a:xfrm>
            <a:off x="11270194" y="3725460"/>
            <a:ext cx="606480" cy="314969"/>
          </a:xfrm>
          <a:prstGeom prst="rect">
            <a:avLst/>
          </a:prstGeom>
          <a:noFill/>
          <a:ln>
            <a:noFill/>
          </a:ln>
        </p:spPr>
      </p:pic>
      <p:pic>
        <p:nvPicPr>
          <p:cNvPr id="1144" name="Google Shape;1144;g27500a5aa5f_0_2400"/>
          <p:cNvPicPr preferRelativeResize="0"/>
          <p:nvPr/>
        </p:nvPicPr>
        <p:blipFill rotWithShape="1">
          <a:blip r:embed="rId16">
            <a:alphaModFix/>
          </a:blip>
          <a:srcRect b="0" l="16722" r="0" t="-10"/>
          <a:stretch/>
        </p:blipFill>
        <p:spPr>
          <a:xfrm>
            <a:off x="11382374" y="4794125"/>
            <a:ext cx="557276" cy="150824"/>
          </a:xfrm>
          <a:prstGeom prst="rect">
            <a:avLst/>
          </a:prstGeom>
          <a:noFill/>
          <a:ln>
            <a:noFill/>
          </a:ln>
        </p:spPr>
      </p:pic>
      <p:sp>
        <p:nvSpPr>
          <p:cNvPr id="1145" name="Google Shape;1145;g27500a5aa5f_0_2400"/>
          <p:cNvSpPr txBox="1"/>
          <p:nvPr>
            <p:ph type="title"/>
          </p:nvPr>
        </p:nvSpPr>
        <p:spPr>
          <a:xfrm>
            <a:off x="2630667" y="286733"/>
            <a:ext cx="9246000" cy="11433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4000"/>
              <a:t>Tracking</a:t>
            </a:r>
            <a:endParaRPr/>
          </a:p>
        </p:txBody>
      </p:sp>
      <p:pic>
        <p:nvPicPr>
          <p:cNvPr id="1146" name="Google Shape;1146;g27500a5aa5f_0_2400"/>
          <p:cNvPicPr preferRelativeResize="0"/>
          <p:nvPr/>
        </p:nvPicPr>
        <p:blipFill rotWithShape="1">
          <a:blip r:embed="rId17">
            <a:alphaModFix/>
          </a:blip>
          <a:srcRect b="0" l="0" r="0" t="0"/>
          <a:stretch/>
        </p:blipFill>
        <p:spPr>
          <a:xfrm>
            <a:off x="823731" y="507675"/>
            <a:ext cx="1514169" cy="58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g27500a5aa5f_0_2435"/>
          <p:cNvSpPr txBox="1"/>
          <p:nvPr>
            <p:ph idx="12" type="sldNum"/>
          </p:nvPr>
        </p:nvSpPr>
        <p:spPr>
          <a:xfrm>
            <a:off x="8153926" y="4763726"/>
            <a:ext cx="500400" cy="39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152" name="Google Shape;1152;g27500a5aa5f_0_2435"/>
          <p:cNvSpPr txBox="1"/>
          <p:nvPr>
            <p:ph type="title"/>
          </p:nvPr>
        </p:nvSpPr>
        <p:spPr>
          <a:xfrm>
            <a:off x="765011" y="510822"/>
            <a:ext cx="10662000" cy="583500"/>
          </a:xfrm>
          <a:prstGeom prst="rect">
            <a:avLst/>
          </a:prstGeom>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000"/>
              <a:t>Example MLflow Model</a:t>
            </a:r>
            <a:endParaRPr/>
          </a:p>
        </p:txBody>
      </p:sp>
      <p:sp>
        <p:nvSpPr>
          <p:cNvPr id="1153" name="Google Shape;1153;g27500a5aa5f_0_2435"/>
          <p:cNvSpPr txBox="1"/>
          <p:nvPr/>
        </p:nvSpPr>
        <p:spPr>
          <a:xfrm>
            <a:off x="476671" y="1503375"/>
            <a:ext cx="4900800" cy="46371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400" u="none" cap="none" strike="noStrike">
                <a:solidFill>
                  <a:schemeClr val="dk1"/>
                </a:solidFill>
                <a:latin typeface="Consolas"/>
                <a:ea typeface="Consolas"/>
                <a:cs typeface="Consolas"/>
                <a:sym typeface="Consolas"/>
              </a:rPr>
              <a:t>my_model/</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MLmodel</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estimator/</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 saved_model.pb</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 variables/</a:t>
            </a:r>
            <a:br>
              <a:rPr b="0" i="0" lang="en-US" sz="2400" u="none" cap="none" strike="noStrike">
                <a:solidFill>
                  <a:schemeClr val="dk1"/>
                </a:solidFill>
                <a:latin typeface="Consolas"/>
                <a:ea typeface="Consolas"/>
                <a:cs typeface="Consolas"/>
                <a:sym typeface="Consolas"/>
              </a:rPr>
            </a:br>
            <a:r>
              <a:rPr b="0" i="0" lang="en-US" sz="2400" u="none" cap="none" strike="noStrike">
                <a:solidFill>
                  <a:schemeClr val="dk1"/>
                </a:solidFill>
                <a:latin typeface="Consolas"/>
                <a:ea typeface="Consolas"/>
                <a:cs typeface="Consolas"/>
                <a:sym typeface="Consolas"/>
              </a:rPr>
              <a:t>        ...</a:t>
            </a:r>
            <a:endParaRPr sz="2400">
              <a:solidFill>
                <a:schemeClr val="dk1"/>
              </a:solidFill>
            </a:endParaRPr>
          </a:p>
        </p:txBody>
      </p:sp>
      <p:sp>
        <p:nvSpPr>
          <p:cNvPr id="1154" name="Google Shape;1154;g27500a5aa5f_0_2435"/>
          <p:cNvSpPr txBox="1"/>
          <p:nvPr/>
        </p:nvSpPr>
        <p:spPr>
          <a:xfrm>
            <a:off x="3882202" y="1985271"/>
            <a:ext cx="4427700" cy="2289900"/>
          </a:xfrm>
          <a:prstGeom prst="rect">
            <a:avLst/>
          </a:prstGeom>
          <a:noFill/>
          <a:ln>
            <a:noFill/>
          </a:ln>
        </p:spPr>
        <p:txBody>
          <a:bodyPr anchorCtr="0" anchor="t" bIns="60925" lIns="121900" spcFirstLastPara="1" rIns="121900" wrap="square" tIns="60925">
            <a:noAutofit/>
          </a:bodyPr>
          <a:lstStyle/>
          <a:p>
            <a:pPr indent="0" lvl="0" marL="0" marR="0" rtl="0" algn="l">
              <a:lnSpc>
                <a:spcPct val="110000"/>
              </a:lnSpc>
              <a:spcBef>
                <a:spcPts val="0"/>
              </a:spcBef>
              <a:spcAft>
                <a:spcPts val="0"/>
              </a:spcAft>
              <a:buNone/>
            </a:pPr>
            <a:r>
              <a:rPr b="0" i="0" lang="en-US" sz="1600" u="none" cap="none" strike="noStrike">
                <a:solidFill>
                  <a:schemeClr val="accent1"/>
                </a:solidFill>
                <a:latin typeface="Consolas"/>
                <a:ea typeface="Consolas"/>
                <a:cs typeface="Consolas"/>
                <a:sym typeface="Consolas"/>
              </a:rPr>
              <a:t>run_id: 769915006efd4c4bbd662461</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time_created: 2018-06-28T12:34</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flavors:</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tensorflow:</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saved_model_dir: estimator</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signature_def_key: predict</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python_function:</a:t>
            </a:r>
            <a:br>
              <a:rPr b="0" i="0" lang="en-US" sz="1600" u="none" cap="none" strike="noStrike">
                <a:solidFill>
                  <a:schemeClr val="accent1"/>
                </a:solidFill>
                <a:latin typeface="Consolas"/>
                <a:ea typeface="Consolas"/>
                <a:cs typeface="Consolas"/>
                <a:sym typeface="Consolas"/>
              </a:rPr>
            </a:br>
            <a:r>
              <a:rPr b="0" i="0" lang="en-US" sz="1600" u="none" cap="none" strike="noStrike">
                <a:solidFill>
                  <a:schemeClr val="accent1"/>
                </a:solidFill>
                <a:latin typeface="Consolas"/>
                <a:ea typeface="Consolas"/>
                <a:cs typeface="Consolas"/>
                <a:sym typeface="Consolas"/>
              </a:rPr>
              <a:t>    loader_module: mlflow.tensorflow</a:t>
            </a:r>
            <a:endParaRPr b="0" i="0" sz="1600" u="none" cap="none" strike="noStrike">
              <a:solidFill>
                <a:schemeClr val="accent1"/>
              </a:solidFill>
              <a:latin typeface="Consolas"/>
              <a:ea typeface="Consolas"/>
              <a:cs typeface="Consolas"/>
              <a:sym typeface="Consolas"/>
            </a:endParaRPr>
          </a:p>
        </p:txBody>
      </p:sp>
      <p:sp>
        <p:nvSpPr>
          <p:cNvPr id="1155" name="Google Shape;1155;g27500a5aa5f_0_2435"/>
          <p:cNvSpPr txBox="1"/>
          <p:nvPr/>
        </p:nvSpPr>
        <p:spPr>
          <a:xfrm>
            <a:off x="8250219" y="2836527"/>
            <a:ext cx="3915900" cy="7797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100" u="none" cap="none" strike="noStrike">
                <a:solidFill>
                  <a:schemeClr val="dk1"/>
                </a:solidFill>
                <a:latin typeface="Source Sans Pro"/>
                <a:ea typeface="Source Sans Pro"/>
                <a:cs typeface="Source Sans Pro"/>
                <a:sym typeface="Source Sans Pro"/>
              </a:rPr>
              <a:t>Usable by tools that understand</a:t>
            </a:r>
            <a:br>
              <a:rPr b="0" i="0" lang="en-US" sz="2100" u="none" cap="none" strike="noStrike">
                <a:solidFill>
                  <a:schemeClr val="dk1"/>
                </a:solidFill>
                <a:latin typeface="Source Sans Pro"/>
                <a:ea typeface="Source Sans Pro"/>
                <a:cs typeface="Source Sans Pro"/>
                <a:sym typeface="Source Sans Pro"/>
              </a:rPr>
            </a:br>
            <a:r>
              <a:rPr b="0" i="0" lang="en-US" sz="2100" u="none" cap="none" strike="noStrike">
                <a:solidFill>
                  <a:schemeClr val="dk1"/>
                </a:solidFill>
                <a:latin typeface="Source Sans Pro"/>
                <a:ea typeface="Source Sans Pro"/>
                <a:cs typeface="Source Sans Pro"/>
                <a:sym typeface="Source Sans Pro"/>
              </a:rPr>
              <a:t>TensorFlow model format</a:t>
            </a:r>
            <a:endParaRPr sz="1900">
              <a:solidFill>
                <a:schemeClr val="dk1"/>
              </a:solidFill>
            </a:endParaRPr>
          </a:p>
        </p:txBody>
      </p:sp>
      <p:sp>
        <p:nvSpPr>
          <p:cNvPr id="1156" name="Google Shape;1156;g27500a5aa5f_0_2435"/>
          <p:cNvSpPr txBox="1"/>
          <p:nvPr/>
        </p:nvSpPr>
        <p:spPr>
          <a:xfrm>
            <a:off x="8250219" y="3596684"/>
            <a:ext cx="3809100" cy="779700"/>
          </a:xfrm>
          <a:prstGeom prst="rect">
            <a:avLst/>
          </a:prstGeom>
          <a:noFill/>
          <a:ln>
            <a:noFill/>
          </a:ln>
        </p:spPr>
        <p:txBody>
          <a:bodyPr anchorCtr="0" anchor="t" bIns="60925" lIns="121900" spcFirstLastPara="1" rIns="121900" wrap="square" tIns="60925">
            <a:noAutofit/>
          </a:bodyPr>
          <a:lstStyle/>
          <a:p>
            <a:pPr indent="0" lvl="0" marL="0" marR="0" rtl="0" algn="l">
              <a:spcBef>
                <a:spcPts val="0"/>
              </a:spcBef>
              <a:spcAft>
                <a:spcPts val="0"/>
              </a:spcAft>
              <a:buNone/>
            </a:pPr>
            <a:r>
              <a:rPr b="0" i="0" lang="en-US" sz="2100" u="none" cap="none" strike="noStrike">
                <a:solidFill>
                  <a:schemeClr val="dk1"/>
                </a:solidFill>
                <a:latin typeface="Source Sans Pro"/>
                <a:ea typeface="Source Sans Pro"/>
                <a:cs typeface="Source Sans Pro"/>
                <a:sym typeface="Source Sans Pro"/>
              </a:rPr>
              <a:t>Usable by any tool that can run</a:t>
            </a:r>
            <a:br>
              <a:rPr b="0" i="0" lang="en-US" sz="2100" u="none" cap="none" strike="noStrike">
                <a:solidFill>
                  <a:schemeClr val="dk1"/>
                </a:solidFill>
                <a:latin typeface="Source Sans Pro"/>
                <a:ea typeface="Source Sans Pro"/>
                <a:cs typeface="Source Sans Pro"/>
                <a:sym typeface="Source Sans Pro"/>
              </a:rPr>
            </a:br>
            <a:r>
              <a:rPr b="0" i="0" lang="en-US" sz="2100" u="none" cap="none" strike="noStrike">
                <a:solidFill>
                  <a:schemeClr val="dk1"/>
                </a:solidFill>
                <a:latin typeface="Source Sans Pro"/>
                <a:ea typeface="Source Sans Pro"/>
                <a:cs typeface="Source Sans Pro"/>
                <a:sym typeface="Source Sans Pro"/>
              </a:rPr>
              <a:t>Python (Docker, Spark, etc!)</a:t>
            </a:r>
            <a:endParaRPr sz="1900">
              <a:solidFill>
                <a:schemeClr val="dk1"/>
              </a:solidFill>
            </a:endParaRPr>
          </a:p>
        </p:txBody>
      </p:sp>
      <p:sp>
        <p:nvSpPr>
          <p:cNvPr id="1157" name="Google Shape;1157;g27500a5aa5f_0_2435"/>
          <p:cNvSpPr/>
          <p:nvPr/>
        </p:nvSpPr>
        <p:spPr>
          <a:xfrm>
            <a:off x="8002708" y="2901703"/>
            <a:ext cx="183300" cy="706500"/>
          </a:xfrm>
          <a:prstGeom prst="rightBrace">
            <a:avLst>
              <a:gd fmla="val 8333" name="adj1"/>
              <a:gd fmla="val 50000" name="adj2"/>
            </a:avLst>
          </a:prstGeom>
          <a:noFill/>
          <a:ln cap="flat" cmpd="sng" w="25400">
            <a:solidFill>
              <a:schemeClr val="accent3"/>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158" name="Google Shape;1158;g27500a5aa5f_0_2435"/>
          <p:cNvSpPr/>
          <p:nvPr/>
        </p:nvSpPr>
        <p:spPr>
          <a:xfrm>
            <a:off x="8002708" y="3717544"/>
            <a:ext cx="174000" cy="507300"/>
          </a:xfrm>
          <a:prstGeom prst="rightBrace">
            <a:avLst>
              <a:gd fmla="val 8333" name="adj1"/>
              <a:gd fmla="val 50000" name="adj2"/>
            </a:avLst>
          </a:prstGeom>
          <a:noFill/>
          <a:ln cap="flat" cmpd="sng" w="25400">
            <a:solidFill>
              <a:schemeClr val="accen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g27500a5aa5f_0_312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1. Setup</a:t>
            </a:r>
            <a:endParaRPr/>
          </a:p>
        </p:txBody>
      </p:sp>
      <p:pic>
        <p:nvPicPr>
          <p:cNvPr id="1164" name="Google Shape;1164;g27500a5aa5f_0_3129"/>
          <p:cNvPicPr preferRelativeResize="0"/>
          <p:nvPr/>
        </p:nvPicPr>
        <p:blipFill>
          <a:blip r:embed="rId3">
            <a:alphaModFix/>
          </a:blip>
          <a:stretch>
            <a:fillRect/>
          </a:stretch>
        </p:blipFill>
        <p:spPr>
          <a:xfrm>
            <a:off x="1333438" y="1265850"/>
            <a:ext cx="9525125" cy="4931824"/>
          </a:xfrm>
          <a:prstGeom prst="rect">
            <a:avLst/>
          </a:prstGeom>
          <a:noFill/>
          <a:ln>
            <a:noFill/>
          </a:ln>
          <a:effectLst>
            <a:outerShdw blurRad="57150" rotWithShape="0" algn="bl" dir="5400000" dist="19050">
              <a:srgbClr val="000000">
                <a:alpha val="50000"/>
              </a:srgbClr>
            </a:outerShdw>
          </a:effectLst>
        </p:spPr>
      </p:pic>
      <p:sp>
        <p:nvSpPr>
          <p:cNvPr id="1165" name="Google Shape;1165;g27500a5aa5f_0_3129"/>
          <p:cNvSpPr/>
          <p:nvPr/>
        </p:nvSpPr>
        <p:spPr>
          <a:xfrm>
            <a:off x="1907950" y="1844350"/>
            <a:ext cx="18762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27500a5aa5f_0_3129"/>
          <p:cNvSpPr/>
          <p:nvPr/>
        </p:nvSpPr>
        <p:spPr>
          <a:xfrm>
            <a:off x="1996750" y="4148500"/>
            <a:ext cx="5624400" cy="2049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27500a5aa5f_0_3129"/>
          <p:cNvSpPr/>
          <p:nvPr/>
        </p:nvSpPr>
        <p:spPr>
          <a:xfrm>
            <a:off x="8982350" y="1844350"/>
            <a:ext cx="1876200" cy="1155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27500a5aa5f_0_3129"/>
          <p:cNvSpPr/>
          <p:nvPr/>
        </p:nvSpPr>
        <p:spPr>
          <a:xfrm>
            <a:off x="4112675" y="498175"/>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Attached to 7.6+ ML cluster with autologging enabled</a:t>
            </a:r>
            <a:endParaRPr/>
          </a:p>
        </p:txBody>
      </p:sp>
      <p:sp>
        <p:nvSpPr>
          <p:cNvPr id="1169" name="Google Shape;1169;g27500a5aa5f_0_3129"/>
          <p:cNvSpPr/>
          <p:nvPr/>
        </p:nvSpPr>
        <p:spPr>
          <a:xfrm>
            <a:off x="7943175" y="4498250"/>
            <a:ext cx="2628600" cy="912900"/>
          </a:xfrm>
          <a:prstGeom prst="wedgeRectCallout">
            <a:avLst>
              <a:gd fmla="val -60340" name="adj1"/>
              <a:gd fmla="val 10787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Iris dataset from scikit learn (intentionally a “toy problem” and not dependent on databricks-datasets)</a:t>
            </a:r>
            <a:endParaRPr/>
          </a:p>
        </p:txBody>
      </p:sp>
      <p:sp>
        <p:nvSpPr>
          <p:cNvPr id="1170" name="Google Shape;1170;g27500a5aa5f_0_3129"/>
          <p:cNvSpPr/>
          <p:nvPr/>
        </p:nvSpPr>
        <p:spPr>
          <a:xfrm>
            <a:off x="9250950" y="498175"/>
            <a:ext cx="2628600" cy="513600"/>
          </a:xfrm>
          <a:prstGeom prst="wedgeRectCallout">
            <a:avLst>
              <a:gd fmla="val -44406" name="adj1"/>
              <a:gd fmla="val 20101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 runs in Experiment sidebar yet</a:t>
            </a:r>
            <a:endParaRPr/>
          </a:p>
        </p:txBody>
      </p:sp>
      <p:sp>
        <p:nvSpPr>
          <p:cNvPr id="1171" name="Google Shape;1171;g27500a5aa5f_0_3129"/>
          <p:cNvSpPr/>
          <p:nvPr/>
        </p:nvSpPr>
        <p:spPr>
          <a:xfrm>
            <a:off x="9160775" y="5815025"/>
            <a:ext cx="2628600" cy="912900"/>
          </a:xfrm>
          <a:prstGeom prst="wedgeRectCallout">
            <a:avLst>
              <a:gd fmla="val -104428" name="adj1"/>
              <a:gd fmla="val -2136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Note that we’re not importing MLflow; it is automatically there for us with auto-logging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27500a5aa5f_0_3141"/>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2. Train Basic Models</a:t>
            </a:r>
            <a:endParaRPr/>
          </a:p>
        </p:txBody>
      </p:sp>
      <p:pic>
        <p:nvPicPr>
          <p:cNvPr id="1177" name="Google Shape;1177;g27500a5aa5f_0_3141"/>
          <p:cNvPicPr preferRelativeResize="0"/>
          <p:nvPr/>
        </p:nvPicPr>
        <p:blipFill>
          <a:blip r:embed="rId3">
            <a:alphaModFix/>
          </a:blip>
          <a:stretch>
            <a:fillRect/>
          </a:stretch>
        </p:blipFill>
        <p:spPr>
          <a:xfrm>
            <a:off x="1404875" y="1137801"/>
            <a:ext cx="8801217" cy="5195973"/>
          </a:xfrm>
          <a:prstGeom prst="rect">
            <a:avLst/>
          </a:prstGeom>
          <a:noFill/>
          <a:ln>
            <a:noFill/>
          </a:ln>
          <a:effectLst>
            <a:outerShdw blurRad="57150" rotWithShape="0" algn="bl" dir="5400000" dist="19050">
              <a:srgbClr val="000000">
                <a:alpha val="50000"/>
              </a:srgbClr>
            </a:outerShdw>
          </a:effectLst>
        </p:spPr>
      </p:pic>
      <p:sp>
        <p:nvSpPr>
          <p:cNvPr id="1178" name="Google Shape;1178;g27500a5aa5f_0_3141"/>
          <p:cNvSpPr/>
          <p:nvPr/>
        </p:nvSpPr>
        <p:spPr>
          <a:xfrm>
            <a:off x="1915225" y="1928275"/>
            <a:ext cx="4953900" cy="2181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g27500a5aa5f_0_3141"/>
          <p:cNvSpPr/>
          <p:nvPr/>
        </p:nvSpPr>
        <p:spPr>
          <a:xfrm>
            <a:off x="1915225" y="4155100"/>
            <a:ext cx="4953900" cy="2234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27500a5aa5f_0_3141"/>
          <p:cNvSpPr/>
          <p:nvPr/>
        </p:nvSpPr>
        <p:spPr>
          <a:xfrm>
            <a:off x="5637450" y="138595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Simple model 1: Logistic Regression from Scikit learn</a:t>
            </a:r>
            <a:endParaRPr/>
          </a:p>
        </p:txBody>
      </p:sp>
      <p:sp>
        <p:nvSpPr>
          <p:cNvPr id="1181" name="Google Shape;1181;g27500a5aa5f_0_3141"/>
          <p:cNvSpPr/>
          <p:nvPr/>
        </p:nvSpPr>
        <p:spPr>
          <a:xfrm>
            <a:off x="5637450" y="364150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Simple model 2: Decision Tree from Scikit learn</a:t>
            </a:r>
            <a:endParaRPr/>
          </a:p>
        </p:txBody>
      </p:sp>
      <p:sp>
        <p:nvSpPr>
          <p:cNvPr id="1182" name="Google Shape;1182;g27500a5aa5f_0_3141"/>
          <p:cNvSpPr/>
          <p:nvPr/>
        </p:nvSpPr>
        <p:spPr>
          <a:xfrm>
            <a:off x="7112225" y="53000"/>
            <a:ext cx="2628600" cy="949200"/>
          </a:xfrm>
          <a:prstGeom prst="wedgeRectCallout">
            <a:avLst>
              <a:gd fmla="val 5891" name="adj1"/>
              <a:gd fmla="val 17326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Runs automatically appear in sidebar with default hyperparams and a snapshot of training metrics</a:t>
            </a:r>
            <a:endParaRPr/>
          </a:p>
        </p:txBody>
      </p:sp>
      <p:sp>
        <p:nvSpPr>
          <p:cNvPr id="1183" name="Google Shape;1183;g27500a5aa5f_0_3141"/>
          <p:cNvSpPr/>
          <p:nvPr/>
        </p:nvSpPr>
        <p:spPr>
          <a:xfrm>
            <a:off x="9931675" y="1928275"/>
            <a:ext cx="3228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27500a5aa5f_0_3141"/>
          <p:cNvSpPr/>
          <p:nvPr/>
        </p:nvSpPr>
        <p:spPr>
          <a:xfrm>
            <a:off x="9443775" y="3825800"/>
            <a:ext cx="2628600" cy="513600"/>
          </a:xfrm>
          <a:prstGeom prst="wedgeRectCallout">
            <a:avLst>
              <a:gd fmla="val -23621" name="adj1"/>
              <a:gd fmla="val -36623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Go into MLflow UI</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g27500a5aa5f_0_3153"/>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3. Experiment UI</a:t>
            </a:r>
            <a:endParaRPr/>
          </a:p>
        </p:txBody>
      </p:sp>
      <p:pic>
        <p:nvPicPr>
          <p:cNvPr id="1190" name="Google Shape;1190;g27500a5aa5f_0_3153"/>
          <p:cNvPicPr preferRelativeResize="0"/>
          <p:nvPr/>
        </p:nvPicPr>
        <p:blipFill>
          <a:blip r:embed="rId3">
            <a:alphaModFix/>
          </a:blip>
          <a:stretch>
            <a:fillRect/>
          </a:stretch>
        </p:blipFill>
        <p:spPr>
          <a:xfrm>
            <a:off x="1690313" y="1147576"/>
            <a:ext cx="8801217" cy="5195973"/>
          </a:xfrm>
          <a:prstGeom prst="rect">
            <a:avLst/>
          </a:prstGeom>
          <a:noFill/>
          <a:ln>
            <a:noFill/>
          </a:ln>
          <a:effectLst>
            <a:outerShdw blurRad="57150" rotWithShape="0" algn="bl" dir="5400000" dist="19050">
              <a:srgbClr val="000000">
                <a:alpha val="50000"/>
              </a:srgbClr>
            </a:outerShdw>
          </a:effectLst>
        </p:spPr>
      </p:pic>
      <p:sp>
        <p:nvSpPr>
          <p:cNvPr id="1191" name="Google Shape;1191;g27500a5aa5f_0_3153"/>
          <p:cNvSpPr/>
          <p:nvPr/>
        </p:nvSpPr>
        <p:spPr>
          <a:xfrm>
            <a:off x="2247950" y="1595575"/>
            <a:ext cx="37599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27500a5aa5f_0_3153"/>
          <p:cNvSpPr/>
          <p:nvPr/>
        </p:nvSpPr>
        <p:spPr>
          <a:xfrm>
            <a:off x="2247950" y="2393775"/>
            <a:ext cx="59517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g27500a5aa5f_0_3153"/>
          <p:cNvSpPr/>
          <p:nvPr/>
        </p:nvSpPr>
        <p:spPr>
          <a:xfrm>
            <a:off x="2247950" y="2849500"/>
            <a:ext cx="114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g27500a5aa5f_0_3153"/>
          <p:cNvSpPr/>
          <p:nvPr/>
        </p:nvSpPr>
        <p:spPr>
          <a:xfrm>
            <a:off x="2247950" y="3500925"/>
            <a:ext cx="79968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g27500a5aa5f_0_3153"/>
          <p:cNvSpPr/>
          <p:nvPr/>
        </p:nvSpPr>
        <p:spPr>
          <a:xfrm>
            <a:off x="2247950" y="4152350"/>
            <a:ext cx="7996800" cy="1258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g27500a5aa5f_0_3153"/>
          <p:cNvSpPr/>
          <p:nvPr/>
        </p:nvSpPr>
        <p:spPr>
          <a:xfrm>
            <a:off x="2432625" y="4608075"/>
            <a:ext cx="165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27500a5aa5f_0_3153"/>
          <p:cNvSpPr/>
          <p:nvPr/>
        </p:nvSpPr>
        <p:spPr>
          <a:xfrm>
            <a:off x="6371300" y="283750"/>
            <a:ext cx="2628600" cy="712800"/>
          </a:xfrm>
          <a:prstGeom prst="wedgeRectCallout">
            <a:avLst>
              <a:gd fmla="val -61963" name="adj1"/>
              <a:gd fmla="val 1600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experiment “linked” to a notebook, but can create standalone experiments too</a:t>
            </a:r>
            <a:endParaRPr/>
          </a:p>
        </p:txBody>
      </p:sp>
      <p:sp>
        <p:nvSpPr>
          <p:cNvPr id="1198" name="Google Shape;1198;g27500a5aa5f_0_3153"/>
          <p:cNvSpPr/>
          <p:nvPr/>
        </p:nvSpPr>
        <p:spPr>
          <a:xfrm>
            <a:off x="7616150" y="1042750"/>
            <a:ext cx="31668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experiment has an ID and location where files are stored</a:t>
            </a:r>
            <a:endParaRPr/>
          </a:p>
        </p:txBody>
      </p:sp>
      <p:sp>
        <p:nvSpPr>
          <p:cNvPr id="1199" name="Google Shape;1199;g27500a5aa5f_0_3153"/>
          <p:cNvSpPr/>
          <p:nvPr/>
        </p:nvSpPr>
        <p:spPr>
          <a:xfrm>
            <a:off x="4699550" y="2797925"/>
            <a:ext cx="2981700" cy="513600"/>
          </a:xfrm>
          <a:prstGeom prst="wedgeRectCallout">
            <a:avLst>
              <a:gd fmla="val -94068" name="adj1"/>
              <a:gd fmla="val -79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 Markdown to provide details, annotate, comment, etc</a:t>
            </a:r>
            <a:endParaRPr/>
          </a:p>
        </p:txBody>
      </p:sp>
      <p:sp>
        <p:nvSpPr>
          <p:cNvPr id="1200" name="Google Shape;1200;g27500a5aa5f_0_3153"/>
          <p:cNvSpPr/>
          <p:nvPr/>
        </p:nvSpPr>
        <p:spPr>
          <a:xfrm>
            <a:off x="8999900" y="2271850"/>
            <a:ext cx="2981700" cy="513600"/>
          </a:xfrm>
          <a:prstGeom prst="wedgeRectCallout">
            <a:avLst>
              <a:gd fmla="val -67411" name="adj1"/>
              <a:gd fmla="val 182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Will hundreds or millions of runs, you can filter and search too!</a:t>
            </a:r>
            <a:endParaRPr/>
          </a:p>
        </p:txBody>
      </p:sp>
      <p:sp>
        <p:nvSpPr>
          <p:cNvPr id="1201" name="Google Shape;1201;g27500a5aa5f_0_3153"/>
          <p:cNvSpPr/>
          <p:nvPr/>
        </p:nvSpPr>
        <p:spPr>
          <a:xfrm>
            <a:off x="8999900" y="5642350"/>
            <a:ext cx="2628600" cy="1060200"/>
          </a:xfrm>
          <a:prstGeom prst="wedgeRectCallout">
            <a:avLst>
              <a:gd fmla="val -79324" name="adj1"/>
              <a:gd fmla="val -6836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Tabular view of all Runs, interactive view to see inputs, outputs, tags, etc.</a:t>
            </a:r>
            <a:endParaRPr/>
          </a:p>
          <a:p>
            <a:pPr indent="0" lvl="0" marL="0" rtl="0" algn="l">
              <a:spcBef>
                <a:spcPts val="0"/>
              </a:spcBef>
              <a:spcAft>
                <a:spcPts val="0"/>
              </a:spcAft>
              <a:buNone/>
            </a:pPr>
            <a:r>
              <a:rPr lang="en-US"/>
              <a:t>All of these are the defaults for now</a:t>
            </a:r>
            <a:endParaRPr/>
          </a:p>
        </p:txBody>
      </p:sp>
      <p:sp>
        <p:nvSpPr>
          <p:cNvPr id="1202" name="Google Shape;1202;g27500a5aa5f_0_3153"/>
          <p:cNvSpPr/>
          <p:nvPr/>
        </p:nvSpPr>
        <p:spPr>
          <a:xfrm>
            <a:off x="3082350" y="5642350"/>
            <a:ext cx="2628600" cy="513600"/>
          </a:xfrm>
          <a:prstGeom prst="wedgeRectCallout">
            <a:avLst>
              <a:gd fmla="val -48143" name="adj1"/>
              <a:gd fmla="val -1674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into one of the Runs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g27500a5aa5f_0_3170"/>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3. Experiment UI</a:t>
            </a:r>
            <a:endParaRPr/>
          </a:p>
        </p:txBody>
      </p:sp>
      <p:pic>
        <p:nvPicPr>
          <p:cNvPr id="1208" name="Google Shape;1208;g27500a5aa5f_0_3170"/>
          <p:cNvPicPr preferRelativeResize="0"/>
          <p:nvPr/>
        </p:nvPicPr>
        <p:blipFill>
          <a:blip r:embed="rId3">
            <a:alphaModFix/>
          </a:blip>
          <a:stretch>
            <a:fillRect/>
          </a:stretch>
        </p:blipFill>
        <p:spPr>
          <a:xfrm>
            <a:off x="1690313" y="1147576"/>
            <a:ext cx="8801217" cy="5195973"/>
          </a:xfrm>
          <a:prstGeom prst="rect">
            <a:avLst/>
          </a:prstGeom>
          <a:noFill/>
          <a:ln>
            <a:noFill/>
          </a:ln>
          <a:effectLst>
            <a:outerShdw blurRad="57150" rotWithShape="0" algn="bl" dir="5400000" dist="19050">
              <a:srgbClr val="000000">
                <a:alpha val="50000"/>
              </a:srgbClr>
            </a:outerShdw>
          </a:effectLst>
        </p:spPr>
      </p:pic>
      <p:sp>
        <p:nvSpPr>
          <p:cNvPr id="1209" name="Google Shape;1209;g27500a5aa5f_0_3170"/>
          <p:cNvSpPr/>
          <p:nvPr/>
        </p:nvSpPr>
        <p:spPr>
          <a:xfrm>
            <a:off x="2247950" y="1595575"/>
            <a:ext cx="37599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27500a5aa5f_0_3170"/>
          <p:cNvSpPr/>
          <p:nvPr/>
        </p:nvSpPr>
        <p:spPr>
          <a:xfrm>
            <a:off x="2247950" y="2393775"/>
            <a:ext cx="59517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27500a5aa5f_0_3170"/>
          <p:cNvSpPr/>
          <p:nvPr/>
        </p:nvSpPr>
        <p:spPr>
          <a:xfrm>
            <a:off x="2247950" y="2849500"/>
            <a:ext cx="114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g27500a5aa5f_0_3170"/>
          <p:cNvSpPr/>
          <p:nvPr/>
        </p:nvSpPr>
        <p:spPr>
          <a:xfrm>
            <a:off x="2247950" y="3500925"/>
            <a:ext cx="79968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27500a5aa5f_0_3170"/>
          <p:cNvSpPr/>
          <p:nvPr/>
        </p:nvSpPr>
        <p:spPr>
          <a:xfrm>
            <a:off x="2247950" y="4152350"/>
            <a:ext cx="7996800" cy="1258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g27500a5aa5f_0_3170"/>
          <p:cNvSpPr/>
          <p:nvPr/>
        </p:nvSpPr>
        <p:spPr>
          <a:xfrm>
            <a:off x="2432625" y="4608075"/>
            <a:ext cx="1657500" cy="361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g27500a5aa5f_0_3170"/>
          <p:cNvSpPr/>
          <p:nvPr/>
        </p:nvSpPr>
        <p:spPr>
          <a:xfrm>
            <a:off x="6371300" y="283750"/>
            <a:ext cx="2628600" cy="712800"/>
          </a:xfrm>
          <a:prstGeom prst="wedgeRectCallout">
            <a:avLst>
              <a:gd fmla="val -61963" name="adj1"/>
              <a:gd fmla="val 1600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This experiment “linked” to a notebook, but can create standalone experiments too</a:t>
            </a:r>
            <a:endParaRPr/>
          </a:p>
        </p:txBody>
      </p:sp>
      <p:sp>
        <p:nvSpPr>
          <p:cNvPr id="1216" name="Google Shape;1216;g27500a5aa5f_0_3170"/>
          <p:cNvSpPr/>
          <p:nvPr/>
        </p:nvSpPr>
        <p:spPr>
          <a:xfrm>
            <a:off x="7616150" y="1042750"/>
            <a:ext cx="31668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experiment has an ID and location where files are stored</a:t>
            </a:r>
            <a:endParaRPr/>
          </a:p>
        </p:txBody>
      </p:sp>
      <p:sp>
        <p:nvSpPr>
          <p:cNvPr id="1217" name="Google Shape;1217;g27500a5aa5f_0_3170"/>
          <p:cNvSpPr/>
          <p:nvPr/>
        </p:nvSpPr>
        <p:spPr>
          <a:xfrm>
            <a:off x="4699550" y="2797925"/>
            <a:ext cx="2981700" cy="513600"/>
          </a:xfrm>
          <a:prstGeom prst="wedgeRectCallout">
            <a:avLst>
              <a:gd fmla="val -94068" name="adj1"/>
              <a:gd fmla="val -7978"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Use Markdown to provide details, annotate, comment, etc</a:t>
            </a:r>
            <a:endParaRPr/>
          </a:p>
        </p:txBody>
      </p:sp>
      <p:sp>
        <p:nvSpPr>
          <p:cNvPr id="1218" name="Google Shape;1218;g27500a5aa5f_0_3170"/>
          <p:cNvSpPr/>
          <p:nvPr/>
        </p:nvSpPr>
        <p:spPr>
          <a:xfrm>
            <a:off x="8999900" y="2271850"/>
            <a:ext cx="2981700" cy="513600"/>
          </a:xfrm>
          <a:prstGeom prst="wedgeRectCallout">
            <a:avLst>
              <a:gd fmla="val -67411" name="adj1"/>
              <a:gd fmla="val 18209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Will hundreds or millions of runs, you can filter and search too!</a:t>
            </a:r>
            <a:endParaRPr/>
          </a:p>
        </p:txBody>
      </p:sp>
      <p:sp>
        <p:nvSpPr>
          <p:cNvPr id="1219" name="Google Shape;1219;g27500a5aa5f_0_3170"/>
          <p:cNvSpPr/>
          <p:nvPr/>
        </p:nvSpPr>
        <p:spPr>
          <a:xfrm>
            <a:off x="8999900" y="5642350"/>
            <a:ext cx="2628600" cy="1060200"/>
          </a:xfrm>
          <a:prstGeom prst="wedgeRectCallout">
            <a:avLst>
              <a:gd fmla="val -79324" name="adj1"/>
              <a:gd fmla="val -6836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Tabular view of all Runs, interactive view to see inputs, outputs, tags, etc.</a:t>
            </a:r>
            <a:endParaRPr/>
          </a:p>
          <a:p>
            <a:pPr indent="0" lvl="0" marL="0" rtl="0" algn="l">
              <a:spcBef>
                <a:spcPts val="0"/>
              </a:spcBef>
              <a:spcAft>
                <a:spcPts val="0"/>
              </a:spcAft>
              <a:buNone/>
            </a:pPr>
            <a:r>
              <a:rPr lang="en-US"/>
              <a:t>All of these are the defaults for now</a:t>
            </a:r>
            <a:endParaRPr/>
          </a:p>
        </p:txBody>
      </p:sp>
      <p:sp>
        <p:nvSpPr>
          <p:cNvPr id="1220" name="Google Shape;1220;g27500a5aa5f_0_3170"/>
          <p:cNvSpPr/>
          <p:nvPr/>
        </p:nvSpPr>
        <p:spPr>
          <a:xfrm>
            <a:off x="3082350" y="5642350"/>
            <a:ext cx="2628600" cy="513600"/>
          </a:xfrm>
          <a:prstGeom prst="wedgeRectCallout">
            <a:avLst>
              <a:gd fmla="val -48143" name="adj1"/>
              <a:gd fmla="val -16743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into one of the Runs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g27500a5aa5f_0_3187"/>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4. Runs UI</a:t>
            </a:r>
            <a:endParaRPr/>
          </a:p>
        </p:txBody>
      </p:sp>
      <p:pic>
        <p:nvPicPr>
          <p:cNvPr id="1226" name="Google Shape;1226;g27500a5aa5f_0_3187"/>
          <p:cNvPicPr preferRelativeResize="0"/>
          <p:nvPr/>
        </p:nvPicPr>
        <p:blipFill>
          <a:blip r:embed="rId3">
            <a:alphaModFix/>
          </a:blip>
          <a:stretch>
            <a:fillRect/>
          </a:stretch>
        </p:blipFill>
        <p:spPr>
          <a:xfrm>
            <a:off x="1395100" y="1118251"/>
            <a:ext cx="8801217" cy="5195973"/>
          </a:xfrm>
          <a:prstGeom prst="rect">
            <a:avLst/>
          </a:prstGeom>
          <a:noFill/>
          <a:ln>
            <a:noFill/>
          </a:ln>
          <a:effectLst>
            <a:outerShdw blurRad="57150" rotWithShape="0" algn="bl" dir="5400000" dist="19050">
              <a:srgbClr val="000000">
                <a:alpha val="50000"/>
              </a:srgbClr>
            </a:outerShdw>
          </a:effectLst>
        </p:spPr>
      </p:pic>
      <p:sp>
        <p:nvSpPr>
          <p:cNvPr id="1227" name="Google Shape;1227;g27500a5aa5f_0_3187"/>
          <p:cNvSpPr/>
          <p:nvPr/>
        </p:nvSpPr>
        <p:spPr>
          <a:xfrm>
            <a:off x="5555225" y="1576050"/>
            <a:ext cx="2938200" cy="390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g27500a5aa5f_0_3187"/>
          <p:cNvSpPr/>
          <p:nvPr/>
        </p:nvSpPr>
        <p:spPr>
          <a:xfrm>
            <a:off x="2214400" y="3195900"/>
            <a:ext cx="1151700" cy="992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27500a5aa5f_0_3187"/>
          <p:cNvSpPr/>
          <p:nvPr/>
        </p:nvSpPr>
        <p:spPr>
          <a:xfrm>
            <a:off x="2214400" y="4229225"/>
            <a:ext cx="1876200" cy="7905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g27500a5aa5f_0_3187"/>
          <p:cNvSpPr/>
          <p:nvPr/>
        </p:nvSpPr>
        <p:spPr>
          <a:xfrm>
            <a:off x="6762700" y="228025"/>
            <a:ext cx="3824700" cy="662400"/>
          </a:xfrm>
          <a:prstGeom prst="wedgeRectCallout">
            <a:avLst>
              <a:gd fmla="val -52849" name="adj1"/>
              <a:gd fmla="val 16522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Each run is tracked with metadata and information useful for governance (including link back to source code that generated run) </a:t>
            </a:r>
            <a:endParaRPr/>
          </a:p>
        </p:txBody>
      </p:sp>
      <p:sp>
        <p:nvSpPr>
          <p:cNvPr id="1231" name="Google Shape;1231;g27500a5aa5f_0_3187"/>
          <p:cNvSpPr/>
          <p:nvPr/>
        </p:nvSpPr>
        <p:spPr>
          <a:xfrm>
            <a:off x="3666525" y="2682300"/>
            <a:ext cx="2628600" cy="992100"/>
          </a:xfrm>
          <a:prstGeom prst="wedgeRectCallout">
            <a:avLst>
              <a:gd fmla="val -60688" name="adj1"/>
              <a:gd fmla="val 8302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Expand each and explain that these are tracked automatically; they can also be customized</a:t>
            </a:r>
            <a:endParaRPr/>
          </a:p>
        </p:txBody>
      </p:sp>
      <p:sp>
        <p:nvSpPr>
          <p:cNvPr id="1232" name="Google Shape;1232;g27500a5aa5f_0_3187"/>
          <p:cNvSpPr/>
          <p:nvPr/>
        </p:nvSpPr>
        <p:spPr>
          <a:xfrm>
            <a:off x="4481413" y="4027625"/>
            <a:ext cx="2628600" cy="992100"/>
          </a:xfrm>
          <a:prstGeom prst="wedgeRectCallout">
            <a:avLst>
              <a:gd fmla="val -63398" name="adj1"/>
              <a:gd fmla="val 1547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Artifacts are any “file” associated with your run. E.g. model files, or any arbitrary file you want to keep track of </a:t>
            </a:r>
            <a:endParaRPr/>
          </a:p>
        </p:txBody>
      </p:sp>
      <p:sp>
        <p:nvSpPr>
          <p:cNvPr id="1233" name="Google Shape;1233;g27500a5aa5f_0_3187"/>
          <p:cNvSpPr/>
          <p:nvPr/>
        </p:nvSpPr>
        <p:spPr>
          <a:xfrm>
            <a:off x="2214400" y="1938475"/>
            <a:ext cx="6621300" cy="7437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
          <p:cNvSpPr/>
          <p:nvPr/>
        </p:nvSpPr>
        <p:spPr>
          <a:xfrm>
            <a:off x="0" y="-10160"/>
            <a:ext cx="4907280" cy="686816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82" name="Google Shape;382;p3"/>
          <p:cNvSpPr txBox="1"/>
          <p:nvPr>
            <p:ph idx="4294967295" type="ctrTitle"/>
          </p:nvPr>
        </p:nvSpPr>
        <p:spPr>
          <a:xfrm>
            <a:off x="555719" y="2112977"/>
            <a:ext cx="3581941" cy="125023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5000"/>
              <a:buFont typeface="Trebuchet MS"/>
              <a:buNone/>
            </a:pPr>
            <a:r>
              <a:rPr b="1" i="0" lang="en-US" sz="5000" u="none" cap="none" strike="noStrike">
                <a:solidFill>
                  <a:schemeClr val="lt1"/>
                </a:solidFill>
                <a:latin typeface="Trebuchet MS"/>
                <a:ea typeface="Trebuchet MS"/>
                <a:cs typeface="Trebuchet MS"/>
                <a:sym typeface="Trebuchet MS"/>
              </a:rPr>
              <a:t>Meet the Team</a:t>
            </a:r>
            <a:endParaRPr/>
          </a:p>
        </p:txBody>
      </p:sp>
      <p:pic>
        <p:nvPicPr>
          <p:cNvPr id="383" name="Google Shape;383;p3"/>
          <p:cNvPicPr preferRelativeResize="0"/>
          <p:nvPr/>
        </p:nvPicPr>
        <p:blipFill rotWithShape="1">
          <a:blip r:embed="rId3">
            <a:alphaModFix/>
          </a:blip>
          <a:srcRect b="0" l="0" r="0" t="0"/>
          <a:stretch/>
        </p:blipFill>
        <p:spPr>
          <a:xfrm>
            <a:off x="733279" y="637899"/>
            <a:ext cx="1793826" cy="496752"/>
          </a:xfrm>
          <a:prstGeom prst="rect">
            <a:avLst/>
          </a:prstGeom>
          <a:noFill/>
          <a:ln>
            <a:noFill/>
          </a:ln>
        </p:spPr>
      </p:pic>
      <p:sp>
        <p:nvSpPr>
          <p:cNvPr id="384" name="Google Shape;384;p3"/>
          <p:cNvSpPr/>
          <p:nvPr/>
        </p:nvSpPr>
        <p:spPr>
          <a:xfrm>
            <a:off x="9751273" y="293163"/>
            <a:ext cx="2135927" cy="991182"/>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1" lang="en-US" sz="1200" u="none" cap="none" strike="noStrike">
                <a:solidFill>
                  <a:schemeClr val="lt1"/>
                </a:solidFill>
                <a:latin typeface="Trebuchet MS"/>
                <a:ea typeface="Trebuchet MS"/>
                <a:cs typeface="Trebuchet MS"/>
                <a:sym typeface="Trebuchet MS"/>
              </a:rPr>
              <a:t>To add or arrange timeline elements, manually move and edit text group.</a:t>
            </a:r>
            <a:endParaRPr/>
          </a:p>
        </p:txBody>
      </p:sp>
      <p:sp>
        <p:nvSpPr>
          <p:cNvPr id="385" name="Google Shape;385;p3"/>
          <p:cNvSpPr/>
          <p:nvPr/>
        </p:nvSpPr>
        <p:spPr>
          <a:xfrm rot="-5400000">
            <a:off x="9105507" y="640534"/>
            <a:ext cx="991181" cy="296439"/>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lt1"/>
                </a:solidFill>
                <a:latin typeface="Trebuchet MS"/>
                <a:ea typeface="Trebuchet MS"/>
                <a:cs typeface="Trebuchet MS"/>
                <a:sym typeface="Trebuchet MS"/>
              </a:rPr>
              <a:t>NOTE</a:t>
            </a:r>
            <a:endParaRPr/>
          </a:p>
        </p:txBody>
      </p:sp>
      <p:grpSp>
        <p:nvGrpSpPr>
          <p:cNvPr id="386" name="Google Shape;386;p3"/>
          <p:cNvGrpSpPr/>
          <p:nvPr/>
        </p:nvGrpSpPr>
        <p:grpSpPr>
          <a:xfrm>
            <a:off x="5549336" y="1173394"/>
            <a:ext cx="1250274" cy="1907237"/>
            <a:chOff x="1219230" y="2889049"/>
            <a:chExt cx="1659636" cy="2531700"/>
          </a:xfrm>
        </p:grpSpPr>
        <p:sp>
          <p:nvSpPr>
            <p:cNvPr id="387" name="Google Shape;387;p3"/>
            <p:cNvSpPr/>
            <p:nvPr/>
          </p:nvSpPr>
          <p:spPr>
            <a:xfrm>
              <a:off x="1332958" y="4644508"/>
              <a:ext cx="1317567"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88" name="Google Shape;388;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89" name="Google Shape;389;p3"/>
          <p:cNvGrpSpPr/>
          <p:nvPr/>
        </p:nvGrpSpPr>
        <p:grpSpPr>
          <a:xfrm>
            <a:off x="7190915" y="1173394"/>
            <a:ext cx="1250275" cy="1907237"/>
            <a:chOff x="1219230" y="2889049"/>
            <a:chExt cx="1659636" cy="2531700"/>
          </a:xfrm>
        </p:grpSpPr>
        <p:sp>
          <p:nvSpPr>
            <p:cNvPr id="390" name="Google Shape;390;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1" name="Google Shape;391;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2" name="Google Shape;392;p3"/>
          <p:cNvGrpSpPr/>
          <p:nvPr/>
        </p:nvGrpSpPr>
        <p:grpSpPr>
          <a:xfrm>
            <a:off x="8832492" y="1173394"/>
            <a:ext cx="1250275" cy="1907237"/>
            <a:chOff x="1219230" y="2889049"/>
            <a:chExt cx="1659636" cy="2531700"/>
          </a:xfrm>
        </p:grpSpPr>
        <p:sp>
          <p:nvSpPr>
            <p:cNvPr id="393" name="Google Shape;393;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4" name="Google Shape;394;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5" name="Google Shape;395;p3"/>
          <p:cNvGrpSpPr/>
          <p:nvPr/>
        </p:nvGrpSpPr>
        <p:grpSpPr>
          <a:xfrm>
            <a:off x="5467865" y="3516402"/>
            <a:ext cx="1250275" cy="1907237"/>
            <a:chOff x="1219230" y="2889049"/>
            <a:chExt cx="1659636" cy="2531700"/>
          </a:xfrm>
        </p:grpSpPr>
        <p:sp>
          <p:nvSpPr>
            <p:cNvPr id="396" name="Google Shape;396;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397" name="Google Shape;397;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98" name="Google Shape;398;p3"/>
          <p:cNvGrpSpPr/>
          <p:nvPr/>
        </p:nvGrpSpPr>
        <p:grpSpPr>
          <a:xfrm>
            <a:off x="7109442" y="3516402"/>
            <a:ext cx="1250275" cy="1907237"/>
            <a:chOff x="1219230" y="2889049"/>
            <a:chExt cx="1659636" cy="2531700"/>
          </a:xfrm>
        </p:grpSpPr>
        <p:sp>
          <p:nvSpPr>
            <p:cNvPr id="399" name="Google Shape;399;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0" name="Google Shape;400;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1" name="Google Shape;401;p3"/>
          <p:cNvGrpSpPr/>
          <p:nvPr/>
        </p:nvGrpSpPr>
        <p:grpSpPr>
          <a:xfrm>
            <a:off x="8751019" y="3516402"/>
            <a:ext cx="1250275" cy="1907237"/>
            <a:chOff x="1219230" y="2889049"/>
            <a:chExt cx="1659636" cy="2531700"/>
          </a:xfrm>
        </p:grpSpPr>
        <p:sp>
          <p:nvSpPr>
            <p:cNvPr id="402" name="Google Shape;402;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3" name="Google Shape;403;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4" name="Google Shape;404;p3"/>
          <p:cNvGrpSpPr/>
          <p:nvPr/>
        </p:nvGrpSpPr>
        <p:grpSpPr>
          <a:xfrm>
            <a:off x="10392599" y="3516402"/>
            <a:ext cx="1250275" cy="1907237"/>
            <a:chOff x="1219230" y="2889049"/>
            <a:chExt cx="1659636" cy="2531700"/>
          </a:xfrm>
        </p:grpSpPr>
        <p:sp>
          <p:nvSpPr>
            <p:cNvPr id="405" name="Google Shape;405;p3"/>
            <p:cNvSpPr/>
            <p:nvPr/>
          </p:nvSpPr>
          <p:spPr>
            <a:xfrm>
              <a:off x="1332962" y="4644508"/>
              <a:ext cx="1317566" cy="77624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p:txBody>
        </p:sp>
        <p:sp>
          <p:nvSpPr>
            <p:cNvPr id="406" name="Google Shape;406;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407" name="Google Shape;407;p3"/>
          <p:cNvGrpSpPr/>
          <p:nvPr/>
        </p:nvGrpSpPr>
        <p:grpSpPr>
          <a:xfrm>
            <a:off x="10392599" y="1169442"/>
            <a:ext cx="1250275" cy="2061127"/>
            <a:chOff x="1219230" y="2889049"/>
            <a:chExt cx="1659636" cy="2735975"/>
          </a:xfrm>
        </p:grpSpPr>
        <p:sp>
          <p:nvSpPr>
            <p:cNvPr id="408" name="Google Shape;408;p3"/>
            <p:cNvSpPr/>
            <p:nvPr/>
          </p:nvSpPr>
          <p:spPr>
            <a:xfrm>
              <a:off x="1332962" y="4644509"/>
              <a:ext cx="1317566" cy="98051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rgbClr val="000000"/>
                  </a:solidFill>
                  <a:latin typeface="Trebuchet MS"/>
                  <a:ea typeface="Trebuchet MS"/>
                  <a:cs typeface="Trebuchet MS"/>
                  <a:sym typeface="Trebuchet MS"/>
                </a:rPr>
                <a:t>Name</a:t>
              </a:r>
              <a:endParaRPr/>
            </a:p>
            <a:p>
              <a:pPr indent="0" lvl="0" marL="0" marR="0" rtl="0" algn="ctr">
                <a:spcBef>
                  <a:spcPts val="0"/>
                </a:spcBef>
                <a:spcAft>
                  <a:spcPts val="0"/>
                </a:spcAft>
                <a:buNone/>
              </a:pPr>
              <a:r>
                <a:rPr b="0" i="0" lang="en-US" sz="1000" u="none" cap="none" strike="noStrike">
                  <a:solidFill>
                    <a:srgbClr val="000000"/>
                  </a:solidFill>
                  <a:latin typeface="Trebuchet MS"/>
                  <a:ea typeface="Trebuchet MS"/>
                  <a:cs typeface="Trebuchet MS"/>
                  <a:sym typeface="Trebuchet MS"/>
                </a:rPr>
                <a:t>Pronoun1/2/3</a:t>
              </a:r>
              <a:endParaRPr/>
            </a:p>
            <a:p>
              <a:pPr indent="0" lvl="0" marL="0" marR="0" rtl="0" algn="ctr">
                <a:spcBef>
                  <a:spcPts val="0"/>
                </a:spcBef>
                <a:spcAft>
                  <a:spcPts val="0"/>
                </a:spcAft>
                <a:buNone/>
              </a:pPr>
              <a:r>
                <a:rPr b="0" i="1" lang="en-US" sz="1000" u="none" cap="none" strike="noStrike">
                  <a:solidFill>
                    <a:srgbClr val="000000"/>
                  </a:solidFill>
                  <a:latin typeface="Georgia"/>
                  <a:ea typeface="Georgia"/>
                  <a:cs typeface="Georgia"/>
                  <a:sym typeface="Georgia"/>
                </a:rPr>
                <a:t>Job Title</a:t>
              </a:r>
              <a:endParaRPr/>
            </a:p>
            <a:p>
              <a:pPr indent="0" lvl="0" marL="0" marR="0" rtl="0" algn="ctr">
                <a:lnSpc>
                  <a:spcPct val="100000"/>
                </a:lnSpc>
                <a:spcBef>
                  <a:spcPts val="0"/>
                </a:spcBef>
                <a:spcAft>
                  <a:spcPts val="0"/>
                </a:spcAft>
                <a:buClr>
                  <a:schemeClr val="dk1"/>
                </a:buClr>
                <a:buSzPts val="1000"/>
                <a:buFont typeface="Arial"/>
                <a:buNone/>
              </a:pPr>
              <a:r>
                <a:t/>
              </a:r>
              <a:endParaRPr b="0" i="1" sz="1000" u="none" cap="none" strike="noStrike">
                <a:solidFill>
                  <a:schemeClr val="accent6"/>
                </a:solidFill>
                <a:latin typeface="Georgia"/>
                <a:ea typeface="Georgia"/>
                <a:cs typeface="Georgia"/>
                <a:sym typeface="Georgia"/>
              </a:endParaRPr>
            </a:p>
          </p:txBody>
        </p:sp>
        <p:sp>
          <p:nvSpPr>
            <p:cNvPr id="409" name="Google Shape;409;p3"/>
            <p:cNvSpPr/>
            <p:nvPr/>
          </p:nvSpPr>
          <p:spPr>
            <a:xfrm>
              <a:off x="1219230" y="2889049"/>
              <a:ext cx="1659636" cy="1659636"/>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g27500a5aa5f_0_319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5. Register Model</a:t>
            </a:r>
            <a:endParaRPr/>
          </a:p>
        </p:txBody>
      </p:sp>
      <p:pic>
        <p:nvPicPr>
          <p:cNvPr id="1239" name="Google Shape;1239;g27500a5aa5f_0_3199"/>
          <p:cNvPicPr preferRelativeResize="0"/>
          <p:nvPr/>
        </p:nvPicPr>
        <p:blipFill>
          <a:blip r:embed="rId3">
            <a:alphaModFix/>
          </a:blip>
          <a:stretch>
            <a:fillRect/>
          </a:stretch>
        </p:blipFill>
        <p:spPr>
          <a:xfrm>
            <a:off x="1674775" y="1167151"/>
            <a:ext cx="8480447" cy="5195975"/>
          </a:xfrm>
          <a:prstGeom prst="rect">
            <a:avLst/>
          </a:prstGeom>
          <a:noFill/>
          <a:ln>
            <a:noFill/>
          </a:ln>
          <a:effectLst>
            <a:outerShdw blurRad="57150" rotWithShape="0" algn="bl" dir="5400000" dist="19050">
              <a:srgbClr val="000000">
                <a:alpha val="50000"/>
              </a:srgbClr>
            </a:outerShdw>
          </a:effectLst>
        </p:spPr>
      </p:pic>
      <p:sp>
        <p:nvSpPr>
          <p:cNvPr id="1240" name="Google Shape;1240;g27500a5aa5f_0_3199"/>
          <p:cNvSpPr/>
          <p:nvPr/>
        </p:nvSpPr>
        <p:spPr>
          <a:xfrm>
            <a:off x="2502350" y="2632800"/>
            <a:ext cx="1876200" cy="2331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27500a5aa5f_0_3199"/>
          <p:cNvSpPr/>
          <p:nvPr/>
        </p:nvSpPr>
        <p:spPr>
          <a:xfrm>
            <a:off x="2502350" y="2865900"/>
            <a:ext cx="1876200" cy="421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g27500a5aa5f_0_3199"/>
          <p:cNvSpPr/>
          <p:nvPr/>
        </p:nvSpPr>
        <p:spPr>
          <a:xfrm>
            <a:off x="4378550" y="3808450"/>
            <a:ext cx="1981500" cy="25548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g27500a5aa5f_0_3199"/>
          <p:cNvSpPr/>
          <p:nvPr/>
        </p:nvSpPr>
        <p:spPr>
          <a:xfrm>
            <a:off x="8468450" y="2532250"/>
            <a:ext cx="1570800" cy="513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g27500a5aa5f_0_3199"/>
          <p:cNvSpPr/>
          <p:nvPr/>
        </p:nvSpPr>
        <p:spPr>
          <a:xfrm>
            <a:off x="3915300" y="1176650"/>
            <a:ext cx="3198300" cy="881700"/>
          </a:xfrm>
          <a:prstGeom prst="wedgeRectCallout">
            <a:avLst>
              <a:gd fmla="val -57124" name="adj1"/>
              <a:gd fmla="val 11285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model; MLflow components are there, including environment information that makes this reproducible</a:t>
            </a:r>
            <a:endParaRPr/>
          </a:p>
        </p:txBody>
      </p:sp>
      <p:sp>
        <p:nvSpPr>
          <p:cNvPr id="1245" name="Google Shape;1245;g27500a5aa5f_0_3199"/>
          <p:cNvSpPr/>
          <p:nvPr/>
        </p:nvSpPr>
        <p:spPr>
          <a:xfrm>
            <a:off x="1048300" y="4099775"/>
            <a:ext cx="2628600" cy="773100"/>
          </a:xfrm>
          <a:prstGeom prst="wedgeRectCallout">
            <a:avLst>
              <a:gd fmla="val 74281" name="adj1"/>
              <a:gd fmla="val 11581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The input and output schema are tracked, so you know what this model expects</a:t>
            </a:r>
            <a:endParaRPr/>
          </a:p>
        </p:txBody>
      </p:sp>
      <p:pic>
        <p:nvPicPr>
          <p:cNvPr id="1246" name="Google Shape;1246;g27500a5aa5f_0_3199"/>
          <p:cNvPicPr preferRelativeResize="0"/>
          <p:nvPr/>
        </p:nvPicPr>
        <p:blipFill>
          <a:blip r:embed="rId4">
            <a:alphaModFix/>
          </a:blip>
          <a:stretch>
            <a:fillRect/>
          </a:stretch>
        </p:blipFill>
        <p:spPr>
          <a:xfrm>
            <a:off x="8468450" y="3982145"/>
            <a:ext cx="3430725" cy="2008650"/>
          </a:xfrm>
          <a:prstGeom prst="rect">
            <a:avLst/>
          </a:prstGeom>
          <a:noFill/>
          <a:ln>
            <a:noFill/>
          </a:ln>
        </p:spPr>
      </p:pic>
      <p:sp>
        <p:nvSpPr>
          <p:cNvPr id="1247" name="Google Shape;1247;g27500a5aa5f_0_3199"/>
          <p:cNvSpPr/>
          <p:nvPr/>
        </p:nvSpPr>
        <p:spPr>
          <a:xfrm>
            <a:off x="8584425" y="4436150"/>
            <a:ext cx="3314700" cy="1554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27500a5aa5f_0_3199"/>
          <p:cNvSpPr/>
          <p:nvPr/>
        </p:nvSpPr>
        <p:spPr>
          <a:xfrm>
            <a:off x="9092275" y="116715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CLICK to Register model in model registry</a:t>
            </a:r>
            <a:endParaRPr/>
          </a:p>
        </p:txBody>
      </p:sp>
      <p:sp>
        <p:nvSpPr>
          <p:cNvPr id="1249" name="Google Shape;1249;g27500a5aa5f_0_3199"/>
          <p:cNvSpPr/>
          <p:nvPr/>
        </p:nvSpPr>
        <p:spPr>
          <a:xfrm>
            <a:off x="9266300" y="3092025"/>
            <a:ext cx="2763600" cy="881700"/>
          </a:xfrm>
          <a:prstGeom prst="wedgeRectCallout">
            <a:avLst>
              <a:gd fmla="val -54956" name="adj1"/>
              <a:gd fmla="val 126455"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Create a new model, or add to an existing one. CLICK register, then “expand” link next to spinning registering icon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7500a5aa5f_0_321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6. Model Registry</a:t>
            </a:r>
            <a:endParaRPr/>
          </a:p>
        </p:txBody>
      </p:sp>
      <p:sp>
        <p:nvSpPr>
          <p:cNvPr id="1255" name="Google Shape;1255;g27500a5aa5f_0_3214"/>
          <p:cNvSpPr/>
          <p:nvPr/>
        </p:nvSpPr>
        <p:spPr>
          <a:xfrm>
            <a:off x="4017300" y="53000"/>
            <a:ext cx="2628600" cy="5136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TBD</a:t>
            </a:r>
            <a:endParaRPr/>
          </a:p>
        </p:txBody>
      </p:sp>
      <p:pic>
        <p:nvPicPr>
          <p:cNvPr id="1256" name="Google Shape;1256;g27500a5aa5f_0_3214"/>
          <p:cNvPicPr preferRelativeResize="0"/>
          <p:nvPr/>
        </p:nvPicPr>
        <p:blipFill>
          <a:blip r:embed="rId3">
            <a:alphaModFix/>
          </a:blip>
          <a:stretch>
            <a:fillRect/>
          </a:stretch>
        </p:blipFill>
        <p:spPr>
          <a:xfrm>
            <a:off x="1929138" y="1235651"/>
            <a:ext cx="8333726" cy="5195974"/>
          </a:xfrm>
          <a:prstGeom prst="rect">
            <a:avLst/>
          </a:prstGeom>
          <a:noFill/>
          <a:ln>
            <a:noFill/>
          </a:ln>
          <a:effectLst>
            <a:outerShdw blurRad="57150" rotWithShape="0" algn="bl" dir="5400000" dist="19050">
              <a:srgbClr val="000000">
                <a:alpha val="50000"/>
              </a:srgbClr>
            </a:outerShdw>
          </a:effectLst>
        </p:spPr>
      </p:pic>
      <p:sp>
        <p:nvSpPr>
          <p:cNvPr id="1257" name="Google Shape;1257;g27500a5aa5f_0_3214"/>
          <p:cNvSpPr/>
          <p:nvPr/>
        </p:nvSpPr>
        <p:spPr>
          <a:xfrm>
            <a:off x="1829775" y="4687625"/>
            <a:ext cx="669900" cy="42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g27500a5aa5f_0_3214"/>
          <p:cNvSpPr/>
          <p:nvPr/>
        </p:nvSpPr>
        <p:spPr>
          <a:xfrm>
            <a:off x="138325" y="3429000"/>
            <a:ext cx="2628600" cy="513600"/>
          </a:xfrm>
          <a:prstGeom prst="wedgeRectCallout">
            <a:avLst>
              <a:gd fmla="val 16209" name="adj1"/>
              <a:gd fmla="val 18350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We’re on the Models tab now</a:t>
            </a:r>
            <a:endParaRPr/>
          </a:p>
        </p:txBody>
      </p:sp>
      <p:sp>
        <p:nvSpPr>
          <p:cNvPr id="1259" name="Google Shape;1259;g27500a5aa5f_0_3214"/>
          <p:cNvSpPr/>
          <p:nvPr/>
        </p:nvSpPr>
        <p:spPr>
          <a:xfrm>
            <a:off x="2766925" y="5564125"/>
            <a:ext cx="7194000" cy="4299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g27500a5aa5f_0_3214"/>
          <p:cNvSpPr/>
          <p:nvPr/>
        </p:nvSpPr>
        <p:spPr>
          <a:xfrm>
            <a:off x="6723575" y="3325650"/>
            <a:ext cx="2628600" cy="867000"/>
          </a:xfrm>
          <a:prstGeom prst="wedgeRectCallout">
            <a:avLst>
              <a:gd fmla="val -61693" name="adj1"/>
              <a:gd fmla="val 216233"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We only have one version, but we can continue to iterate and tune hyperparams. CLICK into Version 1 for now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g27500a5aa5f_0_322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8. Back to Registered Model: </a:t>
            </a:r>
            <a:endParaRPr/>
          </a:p>
        </p:txBody>
      </p:sp>
      <p:pic>
        <p:nvPicPr>
          <p:cNvPr id="1266" name="Google Shape;1266;g27500a5aa5f_0_3224"/>
          <p:cNvPicPr preferRelativeResize="0"/>
          <p:nvPr/>
        </p:nvPicPr>
        <p:blipFill>
          <a:blip r:embed="rId3">
            <a:alphaModFix/>
          </a:blip>
          <a:stretch>
            <a:fillRect/>
          </a:stretch>
        </p:blipFill>
        <p:spPr>
          <a:xfrm>
            <a:off x="1674775" y="1128026"/>
            <a:ext cx="8333726" cy="5195974"/>
          </a:xfrm>
          <a:prstGeom prst="rect">
            <a:avLst/>
          </a:prstGeom>
          <a:noFill/>
          <a:ln>
            <a:noFill/>
          </a:ln>
          <a:effectLst>
            <a:outerShdw blurRad="57150" rotWithShape="0" algn="bl" dir="5400000" dist="19050">
              <a:srgbClr val="000000">
                <a:alpha val="50000"/>
              </a:srgbClr>
            </a:outerShdw>
          </a:effectLst>
        </p:spPr>
      </p:pic>
      <p:sp>
        <p:nvSpPr>
          <p:cNvPr id="1267" name="Google Shape;1267;g27500a5aa5f_0_3224"/>
          <p:cNvSpPr/>
          <p:nvPr/>
        </p:nvSpPr>
        <p:spPr>
          <a:xfrm>
            <a:off x="3015325" y="1981375"/>
            <a:ext cx="751800" cy="396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g27500a5aa5f_0_3224"/>
          <p:cNvSpPr/>
          <p:nvPr/>
        </p:nvSpPr>
        <p:spPr>
          <a:xfrm>
            <a:off x="2931200" y="3469225"/>
            <a:ext cx="6021900" cy="875400"/>
          </a:xfrm>
          <a:prstGeom prst="wedgeRectCallout">
            <a:avLst>
              <a:gd fmla="val -38717" name="adj1"/>
              <a:gd fmla="val -16909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Model Serving means deploying this model as a real-time RESTful API endpoint. You can submit requests against it to get predictions on new data, and don’t have to worry about managing resources, environments, or containers.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aphicFrame>
        <p:nvGraphicFramePr>
          <p:cNvPr id="1274" name="Google Shape;1274;g27500a5aa5f_0_2446"/>
          <p:cNvGraphicFramePr/>
          <p:nvPr/>
        </p:nvGraphicFramePr>
        <p:xfrm>
          <a:off x="823733" y="1596100"/>
          <a:ext cx="3000000" cy="3000000"/>
        </p:xfrm>
        <a:graphic>
          <a:graphicData uri="http://schemas.openxmlformats.org/drawingml/2006/table">
            <a:tbl>
              <a:tblPr>
                <a:noFill/>
                <a:tableStyleId>{62BAEF3A-511B-4C38-BE8C-6D4560D237AA}</a:tableStyleId>
              </a:tblPr>
              <a:tblGrid>
                <a:gridCol w="3994900"/>
                <a:gridCol w="1664525"/>
                <a:gridCol w="1664525"/>
                <a:gridCol w="1664525"/>
                <a:gridCol w="1664525"/>
              </a:tblGrid>
              <a:tr h="530400">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Ability</a:t>
                      </a:r>
                      <a:endParaRPr b="1" sz="1300">
                        <a:solidFill>
                          <a:srgbClr val="FFFFFF"/>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No Permissions</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Read</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alpha val="0"/>
                        </a:schemeClr>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Edit</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c>
                  <a:txBody>
                    <a:bodyPr/>
                    <a:lstStyle/>
                    <a:p>
                      <a:pPr indent="0" lvl="0" marL="0" rtl="0" algn="ctr">
                        <a:lnSpc>
                          <a:spcPct val="100000"/>
                        </a:lnSpc>
                        <a:spcBef>
                          <a:spcPts val="0"/>
                        </a:spcBef>
                        <a:spcAft>
                          <a:spcPts val="0"/>
                        </a:spcAft>
                        <a:buNone/>
                      </a:pPr>
                      <a:r>
                        <a:rPr b="1" lang="en-US" sz="1300">
                          <a:solidFill>
                            <a:srgbClr val="FFFFFF"/>
                          </a:solidFill>
                          <a:latin typeface="DM Sans"/>
                          <a:ea typeface="DM Sans"/>
                          <a:cs typeface="DM Sans"/>
                          <a:sym typeface="DM Sans"/>
                        </a:rPr>
                        <a:t>Can Manage</a:t>
                      </a:r>
                      <a:endParaRPr b="1" sz="1300">
                        <a:solidFill>
                          <a:srgbClr val="FFFFFF"/>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chemeClr val="accent1"/>
                    </a:solidFill>
                  </a:tcPr>
                </a:tc>
              </a:tr>
              <a:tr h="491600">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View run info, search, compare runs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alpha val="0"/>
                        </a:schemeClr>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91600">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View, list, and download run artifacts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Create, delete, and restore runs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Log run params, metrics, tags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Log run artifacts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Edit experiment tags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Purge runs and experiments</a:t>
                      </a:r>
                      <a:endParaRPr sz="1300">
                        <a:solidFill>
                          <a:srgbClr val="1B3139"/>
                        </a:solidFill>
                        <a:latin typeface="DM Sans"/>
                        <a:ea typeface="DM Sans"/>
                        <a:cs typeface="DM Sans"/>
                        <a:sym typeface="DM Sans"/>
                      </a:endParaRPr>
                    </a:p>
                  </a:txBody>
                  <a:tcPr marT="101600" marB="101600" marR="203200" marL="203200" anchor="ctr">
                    <a:lnL cap="flat" cmpd="sng">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467375">
                <a:tc>
                  <a:txBody>
                    <a:bodyPr/>
                    <a:lstStyle/>
                    <a:p>
                      <a:pPr indent="0" lvl="0" marL="0" rtl="0" algn="l">
                        <a:lnSpc>
                          <a:spcPct val="100000"/>
                        </a:lnSpc>
                        <a:spcBef>
                          <a:spcPts val="0"/>
                        </a:spcBef>
                        <a:spcAft>
                          <a:spcPts val="0"/>
                        </a:spcAft>
                        <a:buNone/>
                      </a:pPr>
                      <a:r>
                        <a:rPr lang="en-US" sz="1300">
                          <a:solidFill>
                            <a:srgbClr val="1B3139"/>
                          </a:solidFill>
                          <a:latin typeface="DM Sans"/>
                          <a:ea typeface="DM Sans"/>
                          <a:cs typeface="DM Sans"/>
                          <a:sym typeface="DM Sans"/>
                        </a:rPr>
                        <a:t>Grant permissions</a:t>
                      </a:r>
                      <a:endParaRPr sz="1300">
                        <a:solidFill>
                          <a:srgbClr val="1B3139"/>
                        </a:solidFill>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l">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lnSpc>
                          <a:spcPct val="100000"/>
                        </a:lnSpc>
                        <a:spcBef>
                          <a:spcPts val="0"/>
                        </a:spcBef>
                        <a:spcAft>
                          <a:spcPts val="0"/>
                        </a:spcAft>
                        <a:buNone/>
                      </a:pPr>
                      <a:r>
                        <a:t/>
                      </a:r>
                      <a:endParaRPr sz="1700">
                        <a:latin typeface="DM Sans"/>
                        <a:ea typeface="DM Sans"/>
                        <a:cs typeface="DM Sans"/>
                        <a:sym typeface="DM Sans"/>
                      </a:endParaRPr>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lang="en-US" sz="1300">
                          <a:solidFill>
                            <a:srgbClr val="1B3139"/>
                          </a:solidFill>
                          <a:highlight>
                            <a:schemeClr val="dk2"/>
                          </a:highlight>
                          <a:latin typeface="DM Sans"/>
                          <a:ea typeface="DM Sans"/>
                          <a:cs typeface="DM Sans"/>
                          <a:sym typeface="DM Sans"/>
                        </a:rPr>
                        <a:t> </a:t>
                      </a:r>
                      <a:r>
                        <a:rPr lang="en-US" sz="1600">
                          <a:solidFill>
                            <a:srgbClr val="FFFFFF"/>
                          </a:solidFill>
                          <a:highlight>
                            <a:schemeClr val="dk2"/>
                          </a:highlight>
                          <a:latin typeface="Barlow"/>
                          <a:ea typeface="Barlow"/>
                          <a:cs typeface="Barlow"/>
                          <a:sym typeface="Barlow"/>
                        </a:rPr>
                        <a:t>✓</a:t>
                      </a:r>
                      <a:r>
                        <a:rPr lang="en-US" sz="1300">
                          <a:solidFill>
                            <a:schemeClr val="dk2"/>
                          </a:solidFill>
                          <a:highlight>
                            <a:schemeClr val="dk2"/>
                          </a:highlight>
                          <a:latin typeface="Barlow"/>
                          <a:ea typeface="Barlow"/>
                          <a:cs typeface="Barlow"/>
                          <a:sym typeface="Barlow"/>
                        </a:rPr>
                        <a:t>.</a:t>
                      </a:r>
                      <a:r>
                        <a:rPr lang="en-US" sz="1600">
                          <a:solidFill>
                            <a:srgbClr val="FFFFFF"/>
                          </a:solidFill>
                          <a:highlight>
                            <a:schemeClr val="dk2"/>
                          </a:highlight>
                          <a:latin typeface="Barlow"/>
                          <a:ea typeface="Barlow"/>
                          <a:cs typeface="Barlow"/>
                          <a:sym typeface="Barlow"/>
                        </a:rPr>
                        <a:t>    </a:t>
                      </a:r>
                      <a:endParaRPr sz="1900"/>
                    </a:p>
                  </a:txBody>
                  <a:tcPr marT="101600" marB="101600" marR="203200" marL="2032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3F3F3"/>
                    </a:solidFill>
                  </a:tcPr>
                </a:tc>
              </a:tr>
            </a:tbl>
          </a:graphicData>
        </a:graphic>
      </p:graphicFrame>
      <p:sp>
        <p:nvSpPr>
          <p:cNvPr id="1275" name="Google Shape;1275;g27500a5aa5f_0_2446"/>
          <p:cNvSpPr txBox="1"/>
          <p:nvPr>
            <p:ph type="title"/>
          </p:nvPr>
        </p:nvSpPr>
        <p:spPr>
          <a:xfrm>
            <a:off x="562194" y="401700"/>
            <a:ext cx="11084400" cy="437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sz="4000"/>
              <a:t>Governance:</a:t>
            </a:r>
            <a:r>
              <a:rPr lang="en-US"/>
              <a:t> </a:t>
            </a:r>
            <a:r>
              <a:rPr lang="en-US" sz="4000">
                <a:solidFill>
                  <a:schemeClr val="accent5"/>
                </a:solidFill>
                <a:latin typeface="DM Sans"/>
                <a:ea typeface="DM Sans"/>
                <a:cs typeface="DM Sans"/>
                <a:sym typeface="DM Sans"/>
              </a:rPr>
              <a:t>MLflow Experiment Permissions</a:t>
            </a:r>
            <a:endParaRPr sz="4000">
              <a:solidFill>
                <a:schemeClr val="accent5"/>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6"/>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Model Registry</a:t>
            </a:r>
            <a:endParaRPr/>
          </a:p>
        </p:txBody>
      </p:sp>
      <p:pic>
        <p:nvPicPr>
          <p:cNvPr descr="A person in a lab coat and gloves sitting at a desk&#10;&#10;Description automatically generated" id="1281" name="Google Shape;1281;p6"/>
          <p:cNvPicPr preferRelativeResize="0"/>
          <p:nvPr/>
        </p:nvPicPr>
        <p:blipFill rotWithShape="1">
          <a:blip r:embed="rId3">
            <a:alphaModFix/>
          </a:blip>
          <a:srcRect b="0" l="39193" r="0" t="0"/>
          <a:stretch/>
        </p:blipFill>
        <p:spPr>
          <a:xfrm>
            <a:off x="5939883" y="0"/>
            <a:ext cx="6252117" cy="6858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g27500a5aa5f_0_1156"/>
          <p:cNvSpPr/>
          <p:nvPr/>
        </p:nvSpPr>
        <p:spPr>
          <a:xfrm>
            <a:off x="603800" y="1311233"/>
            <a:ext cx="5641200" cy="5095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287" name="Google Shape;1287;g27500a5aa5f_0_1156"/>
          <p:cNvSpPr txBox="1"/>
          <p:nvPr>
            <p:ph type="title"/>
          </p:nvPr>
        </p:nvSpPr>
        <p:spPr>
          <a:xfrm>
            <a:off x="749440"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Governance for Data and AI is complex</a:t>
            </a:r>
            <a:endParaRPr/>
          </a:p>
        </p:txBody>
      </p:sp>
      <p:sp>
        <p:nvSpPr>
          <p:cNvPr id="1288" name="Google Shape;1288;g27500a5aa5f_0_1156"/>
          <p:cNvSpPr txBox="1"/>
          <p:nvPr>
            <p:ph idx="1" type="body"/>
          </p:nvPr>
        </p:nvSpPr>
        <p:spPr>
          <a:xfrm>
            <a:off x="7074267" y="1522900"/>
            <a:ext cx="4356000" cy="4717500"/>
          </a:xfrm>
          <a:prstGeom prst="rect">
            <a:avLst/>
          </a:prstGeom>
        </p:spPr>
        <p:txBody>
          <a:bodyPr anchorCtr="0" anchor="t" bIns="0" lIns="0" spcFirstLastPara="1" rIns="0" wrap="square" tIns="0">
            <a:noAutofit/>
          </a:bodyPr>
          <a:lstStyle/>
          <a:p>
            <a:pPr indent="-463550" lvl="0" marL="609600" rtl="0" algn="l">
              <a:spcBef>
                <a:spcPts val="1100"/>
              </a:spcBef>
              <a:spcAft>
                <a:spcPts val="0"/>
              </a:spcAft>
              <a:buSzPts val="2500"/>
              <a:buChar char="●"/>
            </a:pPr>
            <a:r>
              <a:rPr b="1" lang="en-US" sz="2500">
                <a:solidFill>
                  <a:schemeClr val="dk2"/>
                </a:solidFill>
              </a:rPr>
              <a:t>Fragmented view</a:t>
            </a:r>
            <a:r>
              <a:rPr lang="en-US" sz="2500"/>
              <a:t> of assets</a:t>
            </a:r>
            <a:endParaRPr sz="2500"/>
          </a:p>
          <a:p>
            <a:pPr indent="-463550" lvl="0" marL="609600" rtl="0" algn="l">
              <a:spcBef>
                <a:spcPts val="1100"/>
              </a:spcBef>
              <a:spcAft>
                <a:spcPts val="0"/>
              </a:spcAft>
              <a:buSzPts val="2500"/>
              <a:buChar char="●"/>
            </a:pPr>
            <a:r>
              <a:rPr b="1" lang="en-US" sz="2500">
                <a:solidFill>
                  <a:schemeClr val="dk2"/>
                </a:solidFill>
              </a:rPr>
              <a:t>Disjoint tools</a:t>
            </a:r>
            <a:r>
              <a:rPr lang="en-US" sz="2500"/>
              <a:t> for security, quality, and observability</a:t>
            </a:r>
            <a:endParaRPr sz="2500"/>
          </a:p>
          <a:p>
            <a:pPr indent="-463550" lvl="0" marL="609600" rtl="0" algn="l">
              <a:spcBef>
                <a:spcPts val="1100"/>
              </a:spcBef>
              <a:spcAft>
                <a:spcPts val="0"/>
              </a:spcAft>
              <a:buSzPts val="2500"/>
              <a:buChar char="●"/>
            </a:pPr>
            <a:r>
              <a:rPr b="1" lang="en-US" sz="2500">
                <a:solidFill>
                  <a:schemeClr val="dk2"/>
                </a:solidFill>
              </a:rPr>
              <a:t>Duplicative data</a:t>
            </a:r>
            <a:r>
              <a:rPr lang="en-US" sz="2500"/>
              <a:t> to enable access across environments</a:t>
            </a:r>
            <a:endParaRPr sz="2500"/>
          </a:p>
          <a:p>
            <a:pPr indent="-463550" lvl="0" marL="609600" rtl="0" algn="l">
              <a:spcBef>
                <a:spcPts val="1100"/>
              </a:spcBef>
              <a:spcAft>
                <a:spcPts val="0"/>
              </a:spcAft>
              <a:buSzPts val="2500"/>
              <a:buChar char="●"/>
            </a:pPr>
            <a:r>
              <a:rPr b="1" lang="en-US" sz="2500">
                <a:solidFill>
                  <a:schemeClr val="dk2"/>
                </a:solidFill>
              </a:rPr>
              <a:t>Stilted collaboration</a:t>
            </a:r>
            <a:endParaRPr b="1" sz="2500"/>
          </a:p>
          <a:p>
            <a:pPr indent="0" lvl="0" marL="0" rtl="0" algn="l">
              <a:spcBef>
                <a:spcPts val="1100"/>
              </a:spcBef>
              <a:spcAft>
                <a:spcPts val="0"/>
              </a:spcAft>
              <a:buNone/>
            </a:pPr>
            <a:r>
              <a:t/>
            </a:r>
            <a:endParaRPr sz="2500"/>
          </a:p>
          <a:p>
            <a:pPr indent="0" lvl="0" marL="0" rtl="0" algn="l">
              <a:spcBef>
                <a:spcPts val="1100"/>
              </a:spcBef>
              <a:spcAft>
                <a:spcPts val="0"/>
              </a:spcAft>
              <a:buNone/>
            </a:pPr>
            <a:r>
              <a:t/>
            </a:r>
            <a:endParaRPr sz="2500"/>
          </a:p>
        </p:txBody>
      </p:sp>
      <p:sp>
        <p:nvSpPr>
          <p:cNvPr id="1289" name="Google Shape;1289;g27500a5aa5f_0_1156"/>
          <p:cNvSpPr txBox="1"/>
          <p:nvPr>
            <p:ph idx="2" type="body"/>
          </p:nvPr>
        </p:nvSpPr>
        <p:spPr>
          <a:xfrm>
            <a:off x="759392" y="2090433"/>
            <a:ext cx="5245200" cy="41499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t/>
            </a:r>
            <a:endParaRPr/>
          </a:p>
        </p:txBody>
      </p:sp>
      <p:grpSp>
        <p:nvGrpSpPr>
          <p:cNvPr id="1290" name="Google Shape;1290;g27500a5aa5f_0_1156"/>
          <p:cNvGrpSpPr/>
          <p:nvPr/>
        </p:nvGrpSpPr>
        <p:grpSpPr>
          <a:xfrm>
            <a:off x="756965" y="1522845"/>
            <a:ext cx="5319916" cy="3915131"/>
            <a:chOff x="339132" y="1370768"/>
            <a:chExt cx="3990037" cy="2936422"/>
          </a:xfrm>
        </p:grpSpPr>
        <p:sp>
          <p:nvSpPr>
            <p:cNvPr id="1291" name="Google Shape;1291;g27500a5aa5f_0_1156"/>
            <p:cNvSpPr txBox="1"/>
            <p:nvPr/>
          </p:nvSpPr>
          <p:spPr>
            <a:xfrm>
              <a:off x="3217932" y="1629871"/>
              <a:ext cx="8247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Data lake</a:t>
              </a:r>
              <a:endParaRPr b="0" i="0" sz="1200" u="none" cap="none" strike="noStrike">
                <a:solidFill>
                  <a:schemeClr val="dk1"/>
                </a:solidFill>
                <a:latin typeface="DM Sans"/>
                <a:ea typeface="DM Sans"/>
                <a:cs typeface="DM Sans"/>
                <a:sym typeface="DM Sans"/>
              </a:endParaRPr>
            </a:p>
          </p:txBody>
        </p:sp>
        <p:sp>
          <p:nvSpPr>
            <p:cNvPr id="1292" name="Google Shape;1292;g27500a5aa5f_0_1156"/>
            <p:cNvSpPr txBox="1"/>
            <p:nvPr/>
          </p:nvSpPr>
          <p:spPr>
            <a:xfrm>
              <a:off x="3058451" y="2412040"/>
              <a:ext cx="11439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Data warehouse</a:t>
              </a:r>
              <a:endParaRPr b="0" i="0" sz="1200" u="none" cap="none" strike="noStrike">
                <a:solidFill>
                  <a:schemeClr val="dk1"/>
                </a:solidFill>
                <a:latin typeface="DM Sans"/>
                <a:ea typeface="DM Sans"/>
                <a:cs typeface="DM Sans"/>
                <a:sym typeface="DM Sans"/>
              </a:endParaRPr>
            </a:p>
          </p:txBody>
        </p:sp>
        <p:sp>
          <p:nvSpPr>
            <p:cNvPr id="1293" name="Google Shape;1293;g27500a5aa5f_0_1156"/>
            <p:cNvSpPr txBox="1"/>
            <p:nvPr/>
          </p:nvSpPr>
          <p:spPr>
            <a:xfrm>
              <a:off x="3144542" y="3190305"/>
              <a:ext cx="9717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ML </a:t>
              </a:r>
              <a:r>
                <a:rPr lang="en-US" sz="1200">
                  <a:solidFill>
                    <a:schemeClr val="dk1"/>
                  </a:solidFill>
                  <a:latin typeface="DM Sans"/>
                  <a:ea typeface="DM Sans"/>
                  <a:cs typeface="DM Sans"/>
                  <a:sym typeface="DM Sans"/>
                </a:rPr>
                <a:t>models</a:t>
              </a:r>
              <a:endParaRPr b="0" i="0" sz="1200" u="none" cap="none" strike="noStrike">
                <a:solidFill>
                  <a:schemeClr val="dk1"/>
                </a:solidFill>
                <a:latin typeface="DM Sans"/>
                <a:ea typeface="DM Sans"/>
                <a:cs typeface="DM Sans"/>
                <a:sym typeface="DM Sans"/>
              </a:endParaRPr>
            </a:p>
          </p:txBody>
        </p:sp>
        <p:sp>
          <p:nvSpPr>
            <p:cNvPr id="1294" name="Google Shape;1294;g27500a5aa5f_0_1156"/>
            <p:cNvSpPr txBox="1"/>
            <p:nvPr/>
          </p:nvSpPr>
          <p:spPr>
            <a:xfrm>
              <a:off x="2931769" y="397269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DM Sans"/>
                  <a:ea typeface="DM Sans"/>
                  <a:cs typeface="DM Sans"/>
                  <a:sym typeface="DM Sans"/>
                </a:rPr>
                <a:t>BI</a:t>
              </a:r>
              <a:r>
                <a:rPr lang="en-US" sz="1200">
                  <a:solidFill>
                    <a:schemeClr val="dk1"/>
                  </a:solidFill>
                  <a:latin typeface="DM Sans"/>
                  <a:ea typeface="DM Sans"/>
                  <a:cs typeface="DM Sans"/>
                  <a:sym typeface="DM Sans"/>
                </a:rPr>
                <a:t> </a:t>
              </a:r>
              <a:r>
                <a:rPr b="0" i="0" lang="en-US" sz="1200" u="none" cap="none" strike="noStrike">
                  <a:solidFill>
                    <a:schemeClr val="dk1"/>
                  </a:solidFill>
                  <a:latin typeface="DM Sans"/>
                  <a:ea typeface="DM Sans"/>
                  <a:cs typeface="DM Sans"/>
                  <a:sym typeface="DM Sans"/>
                </a:rPr>
                <a:t>dashboards</a:t>
              </a:r>
              <a:endParaRPr b="0" i="0" sz="1200" u="none" cap="none" strike="noStrike">
                <a:solidFill>
                  <a:schemeClr val="dk1"/>
                </a:solidFill>
                <a:latin typeface="DM Sans"/>
                <a:ea typeface="DM Sans"/>
                <a:cs typeface="DM Sans"/>
                <a:sym typeface="DM Sans"/>
              </a:endParaRPr>
            </a:p>
          </p:txBody>
        </p:sp>
        <p:sp>
          <p:nvSpPr>
            <p:cNvPr id="1295" name="Google Shape;1295;g27500a5aa5f_0_1156"/>
            <p:cNvSpPr txBox="1"/>
            <p:nvPr/>
          </p:nvSpPr>
          <p:spPr>
            <a:xfrm>
              <a:off x="339132" y="378601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latin typeface="DM Sans"/>
                  <a:ea typeface="DM Sans"/>
                  <a:cs typeface="DM Sans"/>
                  <a:sym typeface="DM Sans"/>
                </a:rPr>
                <a:t>ML engineer</a:t>
              </a:r>
              <a:endParaRPr b="0" i="0" sz="1200" u="none" cap="none" strike="noStrike">
                <a:solidFill>
                  <a:schemeClr val="dk1"/>
                </a:solidFill>
                <a:latin typeface="DM Sans"/>
                <a:ea typeface="DM Sans"/>
                <a:cs typeface="DM Sans"/>
                <a:sym typeface="DM Sans"/>
              </a:endParaRPr>
            </a:p>
          </p:txBody>
        </p:sp>
        <p:sp>
          <p:nvSpPr>
            <p:cNvPr id="1296" name="Google Shape;1296;g27500a5aa5f_0_1156"/>
            <p:cNvSpPr txBox="1"/>
            <p:nvPr/>
          </p:nvSpPr>
          <p:spPr>
            <a:xfrm>
              <a:off x="417414" y="2826107"/>
              <a:ext cx="12408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M Sans"/>
                  <a:ea typeface="DM Sans"/>
                  <a:cs typeface="DM Sans"/>
                  <a:sym typeface="DM Sans"/>
                </a:rPr>
                <a:t>Data engineer</a:t>
              </a:r>
              <a:endParaRPr b="0" i="0" sz="1200" u="none" cap="none" strike="noStrike">
                <a:solidFill>
                  <a:schemeClr val="dk1"/>
                </a:solidFill>
                <a:latin typeface="DM Sans"/>
                <a:ea typeface="DM Sans"/>
                <a:cs typeface="DM Sans"/>
                <a:sym typeface="DM Sans"/>
              </a:endParaRPr>
            </a:p>
          </p:txBody>
        </p:sp>
        <p:sp>
          <p:nvSpPr>
            <p:cNvPr id="1297" name="Google Shape;1297;g27500a5aa5f_0_1156"/>
            <p:cNvSpPr txBox="1"/>
            <p:nvPr/>
          </p:nvSpPr>
          <p:spPr>
            <a:xfrm>
              <a:off x="385724" y="1898422"/>
              <a:ext cx="13041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DM Sans"/>
                  <a:ea typeface="DM Sans"/>
                  <a:cs typeface="DM Sans"/>
                  <a:sym typeface="DM Sans"/>
                </a:rPr>
                <a:t>Data analyst</a:t>
              </a:r>
              <a:endParaRPr b="0" i="0" sz="1200" u="none" cap="none" strike="noStrike">
                <a:solidFill>
                  <a:schemeClr val="dk1"/>
                </a:solidFill>
                <a:latin typeface="DM Sans"/>
                <a:ea typeface="DM Sans"/>
                <a:cs typeface="DM Sans"/>
                <a:sym typeface="DM Sans"/>
              </a:endParaRPr>
            </a:p>
          </p:txBody>
        </p:sp>
        <p:pic>
          <p:nvPicPr>
            <p:cNvPr id="1298" name="Google Shape;1298;g27500a5aa5f_0_1156"/>
            <p:cNvPicPr preferRelativeResize="0"/>
            <p:nvPr/>
          </p:nvPicPr>
          <p:blipFill rotWithShape="1">
            <a:blip r:embed="rId3">
              <a:alphaModFix/>
            </a:blip>
            <a:srcRect b="0" l="0" r="0" t="0"/>
            <a:stretch/>
          </p:blipFill>
          <p:spPr>
            <a:xfrm>
              <a:off x="3487407" y="1370768"/>
              <a:ext cx="285800" cy="281513"/>
            </a:xfrm>
            <a:prstGeom prst="rect">
              <a:avLst/>
            </a:prstGeom>
            <a:noFill/>
            <a:ln>
              <a:noFill/>
            </a:ln>
          </p:spPr>
        </p:pic>
        <p:pic>
          <p:nvPicPr>
            <p:cNvPr id="1299" name="Google Shape;1299;g27500a5aa5f_0_1156"/>
            <p:cNvPicPr preferRelativeResize="0"/>
            <p:nvPr/>
          </p:nvPicPr>
          <p:blipFill rotWithShape="1">
            <a:blip r:embed="rId4">
              <a:alphaModFix/>
            </a:blip>
            <a:srcRect b="0" l="0" r="0" t="0"/>
            <a:stretch/>
          </p:blipFill>
          <p:spPr>
            <a:xfrm>
              <a:off x="3487816" y="2103075"/>
              <a:ext cx="284983" cy="279226"/>
            </a:xfrm>
            <a:prstGeom prst="rect">
              <a:avLst/>
            </a:prstGeom>
            <a:noFill/>
            <a:ln>
              <a:noFill/>
            </a:ln>
          </p:spPr>
        </p:pic>
        <p:sp>
          <p:nvSpPr>
            <p:cNvPr id="1300" name="Google Shape;1300;g27500a5aa5f_0_1156"/>
            <p:cNvSpPr/>
            <p:nvPr/>
          </p:nvSpPr>
          <p:spPr>
            <a:xfrm>
              <a:off x="902570" y="341149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sp>
          <p:nvSpPr>
            <p:cNvPr id="1301" name="Google Shape;1301;g27500a5aa5f_0_1156"/>
            <p:cNvSpPr/>
            <p:nvPr/>
          </p:nvSpPr>
          <p:spPr>
            <a:xfrm>
              <a:off x="902570" y="2451592"/>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sp>
          <p:nvSpPr>
            <p:cNvPr id="1302" name="Google Shape;1302;g27500a5aa5f_0_1156"/>
            <p:cNvSpPr/>
            <p:nvPr/>
          </p:nvSpPr>
          <p:spPr>
            <a:xfrm>
              <a:off x="902570" y="155215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cxnSp>
          <p:nvCxnSpPr>
            <p:cNvPr id="1303" name="Google Shape;1303;g27500a5aa5f_0_1156"/>
            <p:cNvCxnSpPr/>
            <p:nvPr/>
          </p:nvCxnSpPr>
          <p:spPr>
            <a:xfrm flipH="1" rot="10800000">
              <a:off x="1317649" y="1511643"/>
              <a:ext cx="2038800" cy="2220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4" name="Google Shape;1304;g27500a5aa5f_0_1156"/>
            <p:cNvCxnSpPr/>
            <p:nvPr/>
          </p:nvCxnSpPr>
          <p:spPr>
            <a:xfrm>
              <a:off x="1323626" y="1771571"/>
              <a:ext cx="2033100" cy="4713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5" name="Google Shape;1305;g27500a5aa5f_0_1156"/>
            <p:cNvCxnSpPr/>
            <p:nvPr/>
          </p:nvCxnSpPr>
          <p:spPr>
            <a:xfrm>
              <a:off x="1323998" y="1847636"/>
              <a:ext cx="2004300" cy="19518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6" name="Google Shape;1306;g27500a5aa5f_0_1156"/>
            <p:cNvCxnSpPr/>
            <p:nvPr/>
          </p:nvCxnSpPr>
          <p:spPr>
            <a:xfrm flipH="1" rot="10800000">
              <a:off x="1304988" y="2316461"/>
              <a:ext cx="2046300" cy="3483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7" name="Google Shape;1307;g27500a5aa5f_0_1156"/>
            <p:cNvCxnSpPr/>
            <p:nvPr/>
          </p:nvCxnSpPr>
          <p:spPr>
            <a:xfrm flipH="1" rot="10800000">
              <a:off x="1304988" y="1588147"/>
              <a:ext cx="2046300" cy="9942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8" name="Google Shape;1308;g27500a5aa5f_0_1156"/>
            <p:cNvCxnSpPr/>
            <p:nvPr/>
          </p:nvCxnSpPr>
          <p:spPr>
            <a:xfrm>
              <a:off x="1311338" y="2721757"/>
              <a:ext cx="2002200" cy="3105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09" name="Google Shape;1309;g27500a5aa5f_0_1156"/>
            <p:cNvCxnSpPr/>
            <p:nvPr/>
          </p:nvCxnSpPr>
          <p:spPr>
            <a:xfrm flipH="1" rot="10800000">
              <a:off x="1362018" y="3082822"/>
              <a:ext cx="1957800" cy="5004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10" name="Google Shape;1310;g27500a5aa5f_0_1156"/>
            <p:cNvCxnSpPr/>
            <p:nvPr/>
          </p:nvCxnSpPr>
          <p:spPr>
            <a:xfrm>
              <a:off x="1381028" y="3621232"/>
              <a:ext cx="1964100" cy="2598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11" name="Google Shape;1311;g27500a5aa5f_0_1156"/>
            <p:cNvCxnSpPr/>
            <p:nvPr/>
          </p:nvCxnSpPr>
          <p:spPr>
            <a:xfrm flipH="1" rot="10800000">
              <a:off x="1369344" y="1644954"/>
              <a:ext cx="1982100" cy="1887600"/>
            </a:xfrm>
            <a:prstGeom prst="curvedConnector3">
              <a:avLst>
                <a:gd fmla="val 50000" name="adj1"/>
              </a:avLst>
            </a:prstGeom>
            <a:noFill/>
            <a:ln cap="flat" cmpd="sng" w="9525">
              <a:solidFill>
                <a:schemeClr val="dk1"/>
              </a:solidFill>
              <a:prstDash val="dash"/>
              <a:round/>
              <a:headEnd len="med" w="med" type="none"/>
              <a:tailEnd len="med" w="med" type="triangle"/>
            </a:ln>
          </p:spPr>
        </p:cxnSp>
        <p:cxnSp>
          <p:nvCxnSpPr>
            <p:cNvPr id="1312" name="Google Shape;1312;g27500a5aa5f_0_1156"/>
            <p:cNvCxnSpPr/>
            <p:nvPr/>
          </p:nvCxnSpPr>
          <p:spPr>
            <a:xfrm>
              <a:off x="1330328" y="1809625"/>
              <a:ext cx="1964400" cy="1152900"/>
            </a:xfrm>
            <a:prstGeom prst="curvedConnector3">
              <a:avLst>
                <a:gd fmla="val 50000" name="adj1"/>
              </a:avLst>
            </a:prstGeom>
            <a:noFill/>
            <a:ln cap="flat" cmpd="sng" w="9525">
              <a:solidFill>
                <a:schemeClr val="dk1"/>
              </a:solidFill>
              <a:prstDash val="dash"/>
              <a:round/>
              <a:headEnd len="med" w="med" type="none"/>
              <a:tailEnd len="med" w="med" type="triangle"/>
            </a:ln>
          </p:spPr>
        </p:cxnSp>
        <p:pic>
          <p:nvPicPr>
            <p:cNvPr id="1313" name="Google Shape;1313;g27500a5aa5f_0_1156"/>
            <p:cNvPicPr preferRelativeResize="0"/>
            <p:nvPr/>
          </p:nvPicPr>
          <p:blipFill rotWithShape="1">
            <a:blip r:embed="rId5">
              <a:alphaModFix/>
            </a:blip>
            <a:srcRect b="0" l="0" r="0" t="0"/>
            <a:stretch/>
          </p:blipFill>
          <p:spPr>
            <a:xfrm>
              <a:off x="3438382" y="2812344"/>
              <a:ext cx="384094" cy="384094"/>
            </a:xfrm>
            <a:prstGeom prst="rect">
              <a:avLst/>
            </a:prstGeom>
            <a:noFill/>
            <a:ln>
              <a:noFill/>
            </a:ln>
          </p:spPr>
        </p:pic>
        <p:pic>
          <p:nvPicPr>
            <p:cNvPr id="1314" name="Google Shape;1314;g27500a5aa5f_0_1156"/>
            <p:cNvPicPr preferRelativeResize="0"/>
            <p:nvPr/>
          </p:nvPicPr>
          <p:blipFill>
            <a:blip r:embed="rId6">
              <a:alphaModFix/>
            </a:blip>
            <a:stretch>
              <a:fillRect/>
            </a:stretch>
          </p:blipFill>
          <p:spPr>
            <a:xfrm>
              <a:off x="3506931" y="3722300"/>
              <a:ext cx="247031" cy="247050"/>
            </a:xfrm>
            <a:prstGeom prst="rect">
              <a:avLst/>
            </a:prstGeom>
            <a:noFill/>
            <a:ln>
              <a:noFill/>
            </a:ln>
          </p:spPr>
        </p:pic>
      </p:grpSp>
      <p:grpSp>
        <p:nvGrpSpPr>
          <p:cNvPr id="1315" name="Google Shape;1315;g27500a5aa5f_0_1156"/>
          <p:cNvGrpSpPr/>
          <p:nvPr/>
        </p:nvGrpSpPr>
        <p:grpSpPr>
          <a:xfrm>
            <a:off x="756965" y="5369212"/>
            <a:ext cx="1863153" cy="945331"/>
            <a:chOff x="339132" y="3411494"/>
            <a:chExt cx="1397400" cy="709016"/>
          </a:xfrm>
        </p:grpSpPr>
        <p:sp>
          <p:nvSpPr>
            <p:cNvPr id="1316" name="Google Shape;1316;g27500a5aa5f_0_1156"/>
            <p:cNvSpPr txBox="1"/>
            <p:nvPr/>
          </p:nvSpPr>
          <p:spPr>
            <a:xfrm>
              <a:off x="339132" y="3786010"/>
              <a:ext cx="1397400" cy="334500"/>
            </a:xfrm>
            <a:prstGeom prst="rect">
              <a:avLst/>
            </a:prstGeom>
            <a:noFill/>
            <a:ln>
              <a:noFill/>
            </a:ln>
          </p:spPr>
          <p:txBody>
            <a:bodyPr anchorCtr="0" anchor="t" bIns="129425" lIns="129425" spcFirstLastPara="1" rIns="129425" wrap="square" tIns="129425">
              <a:spAutoFit/>
            </a:bodyPr>
            <a:lstStyle/>
            <a:p>
              <a:pPr indent="0" lvl="0" marL="0" marR="0" rtl="0" algn="ctr">
                <a:lnSpc>
                  <a:spcPct val="100000"/>
                </a:lnSpc>
                <a:spcBef>
                  <a:spcPts val="0"/>
                </a:spcBef>
                <a:spcAft>
                  <a:spcPts val="0"/>
                </a:spcAft>
                <a:buClr>
                  <a:srgbClr val="000000"/>
                </a:buClr>
                <a:buSzPts val="1200"/>
                <a:buFont typeface="Arial"/>
                <a:buNone/>
              </a:pPr>
              <a:r>
                <a:rPr lang="en-US" sz="1200">
                  <a:solidFill>
                    <a:schemeClr val="dk1"/>
                  </a:solidFill>
                  <a:latin typeface="DM Sans"/>
                  <a:ea typeface="DM Sans"/>
                  <a:cs typeface="DM Sans"/>
                  <a:sym typeface="DM Sans"/>
                </a:rPr>
                <a:t>Business stakeholder</a:t>
              </a:r>
              <a:endParaRPr b="0" i="0" sz="1200" u="none" cap="none" strike="noStrike">
                <a:solidFill>
                  <a:schemeClr val="dk1"/>
                </a:solidFill>
                <a:latin typeface="DM Sans"/>
                <a:ea typeface="DM Sans"/>
                <a:cs typeface="DM Sans"/>
                <a:sym typeface="DM Sans"/>
              </a:endParaRPr>
            </a:p>
          </p:txBody>
        </p:sp>
        <p:sp>
          <p:nvSpPr>
            <p:cNvPr id="1317" name="Google Shape;1317;g27500a5aa5f_0_1156"/>
            <p:cNvSpPr/>
            <p:nvPr/>
          </p:nvSpPr>
          <p:spPr>
            <a:xfrm>
              <a:off x="902570" y="3411494"/>
              <a:ext cx="270276" cy="318002"/>
            </a:xfrm>
            <a:custGeom>
              <a:rect b="b" l="l" r="r" t="t"/>
              <a:pathLst>
                <a:path extrusionOk="0" h="272" w="231">
                  <a:moveTo>
                    <a:pt x="219" y="165"/>
                  </a:moveTo>
                  <a:cubicBezTo>
                    <a:pt x="204" y="155"/>
                    <a:pt x="183" y="148"/>
                    <a:pt x="163" y="143"/>
                  </a:cubicBezTo>
                  <a:cubicBezTo>
                    <a:pt x="158" y="142"/>
                    <a:pt x="153" y="140"/>
                    <a:pt x="147" y="139"/>
                  </a:cubicBezTo>
                  <a:cubicBezTo>
                    <a:pt x="169" y="127"/>
                    <a:pt x="183" y="102"/>
                    <a:pt x="183" y="74"/>
                  </a:cubicBezTo>
                  <a:cubicBezTo>
                    <a:pt x="183" y="33"/>
                    <a:pt x="153" y="0"/>
                    <a:pt x="115" y="0"/>
                  </a:cubicBezTo>
                  <a:cubicBezTo>
                    <a:pt x="78" y="0"/>
                    <a:pt x="47" y="33"/>
                    <a:pt x="47" y="74"/>
                  </a:cubicBezTo>
                  <a:cubicBezTo>
                    <a:pt x="47" y="103"/>
                    <a:pt x="62" y="127"/>
                    <a:pt x="84" y="140"/>
                  </a:cubicBezTo>
                  <a:cubicBezTo>
                    <a:pt x="79" y="141"/>
                    <a:pt x="73" y="142"/>
                    <a:pt x="68" y="143"/>
                  </a:cubicBezTo>
                  <a:cubicBezTo>
                    <a:pt x="48" y="148"/>
                    <a:pt x="28" y="156"/>
                    <a:pt x="12" y="165"/>
                  </a:cubicBezTo>
                  <a:cubicBezTo>
                    <a:pt x="5" y="170"/>
                    <a:pt x="0" y="177"/>
                    <a:pt x="0" y="185"/>
                  </a:cubicBezTo>
                  <a:cubicBezTo>
                    <a:pt x="0" y="272"/>
                    <a:pt x="0" y="272"/>
                    <a:pt x="0" y="272"/>
                  </a:cubicBezTo>
                  <a:cubicBezTo>
                    <a:pt x="231" y="272"/>
                    <a:pt x="231" y="272"/>
                    <a:pt x="231" y="272"/>
                  </a:cubicBezTo>
                  <a:cubicBezTo>
                    <a:pt x="231" y="185"/>
                    <a:pt x="231" y="185"/>
                    <a:pt x="231" y="185"/>
                  </a:cubicBezTo>
                  <a:cubicBezTo>
                    <a:pt x="231" y="177"/>
                    <a:pt x="227" y="170"/>
                    <a:pt x="219" y="165"/>
                  </a:cubicBezTo>
                  <a:close/>
                </a:path>
              </a:pathLst>
            </a:custGeom>
            <a:noFill/>
            <a:ln cap="flat" cmpd="sng" w="15875">
              <a:solidFill>
                <a:schemeClr val="dk1"/>
              </a:solidFill>
              <a:prstDash val="solid"/>
              <a:round/>
              <a:headEnd len="sm" w="sm" type="none"/>
              <a:tailEnd len="sm" w="sm" type="none"/>
            </a:ln>
          </p:spPr>
          <p:txBody>
            <a:bodyPr anchorCtr="0" anchor="t" bIns="60900" lIns="121875" spcFirstLastPara="1" rIns="121875" wrap="square" tIns="60900">
              <a:noAutofit/>
            </a:bodyPr>
            <a:lstStyle/>
            <a:p>
              <a:pPr indent="0" lvl="0" marL="0" marR="0" rtl="0" algn="l">
                <a:lnSpc>
                  <a:spcPct val="100000"/>
                </a:lnSpc>
                <a:spcBef>
                  <a:spcPts val="0"/>
                </a:spcBef>
                <a:spcAft>
                  <a:spcPts val="0"/>
                </a:spcAft>
                <a:buClr>
                  <a:srgbClr val="000000"/>
                </a:buClr>
                <a:buSzPts val="1900"/>
                <a:buFont typeface="Arial"/>
                <a:buNone/>
              </a:pPr>
              <a:r>
                <a:t/>
              </a:r>
              <a:endParaRPr b="1" i="0" sz="1900" u="none" cap="none" strike="noStrike">
                <a:solidFill>
                  <a:srgbClr val="000000"/>
                </a:solidFill>
                <a:latin typeface="Arial"/>
                <a:ea typeface="Arial"/>
                <a:cs typeface="Arial"/>
                <a:sym typeface="Arial"/>
              </a:endParaRPr>
            </a:p>
          </p:txBody>
        </p:sp>
      </p:grpSp>
      <p:cxnSp>
        <p:nvCxnSpPr>
          <p:cNvPr id="1318" name="Google Shape;1318;g27500a5aa5f_0_1156"/>
          <p:cNvCxnSpPr/>
          <p:nvPr/>
        </p:nvCxnSpPr>
        <p:spPr>
          <a:xfrm flipH="1" rot="10800000">
            <a:off x="2200700" y="4989867"/>
            <a:ext cx="2479200" cy="627300"/>
          </a:xfrm>
          <a:prstGeom prst="curvedConnector3">
            <a:avLst>
              <a:gd fmla="val 50000" name="adj1"/>
            </a:avLst>
          </a:prstGeom>
          <a:noFill/>
          <a:ln cap="flat" cmpd="sng" w="9525">
            <a:solidFill>
              <a:schemeClr val="dk1"/>
            </a:solidFill>
            <a:prstDash val="dash"/>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2" name="Shape 1322"/>
        <p:cNvGrpSpPr/>
        <p:nvPr/>
      </p:nvGrpSpPr>
      <p:grpSpPr>
        <a:xfrm>
          <a:off x="0" y="0"/>
          <a:ext cx="0" cy="0"/>
          <a:chOff x="0" y="0"/>
          <a:chExt cx="0" cy="0"/>
        </a:xfrm>
      </p:grpSpPr>
      <p:sp>
        <p:nvSpPr>
          <p:cNvPr id="1323" name="Google Shape;1323;g27500a5aa5f_0_1192"/>
          <p:cNvSpPr txBox="1"/>
          <p:nvPr>
            <p:ph type="title"/>
          </p:nvPr>
        </p:nvSpPr>
        <p:spPr>
          <a:xfrm>
            <a:off x="749456" y="535597"/>
            <a:ext cx="10662000" cy="583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2"/>
              </a:buClr>
              <a:buSzPts val="1500"/>
              <a:buFont typeface="Arial"/>
              <a:buNone/>
            </a:pPr>
            <a:r>
              <a:rPr lang="en-US" sz="3600"/>
              <a:t>Tackling these challenges requires integrating your data with AI capabilities</a:t>
            </a:r>
            <a:endParaRPr sz="3600"/>
          </a:p>
        </p:txBody>
      </p:sp>
      <p:sp>
        <p:nvSpPr>
          <p:cNvPr id="1324" name="Google Shape;1324;g27500a5aa5f_0_1192"/>
          <p:cNvSpPr/>
          <p:nvPr/>
        </p:nvSpPr>
        <p:spPr>
          <a:xfrm rot="10800000">
            <a:off x="1075745" y="5414772"/>
            <a:ext cx="10048527" cy="876176"/>
          </a:xfrm>
          <a:custGeom>
            <a:rect b="b" l="l" r="r" t="t"/>
            <a:pathLst>
              <a:path extrusionOk="0" h="1571616" w="10440028">
                <a:moveTo>
                  <a:pt x="8524984" y="1571616"/>
                </a:moveTo>
                <a:lnTo>
                  <a:pt x="1921983" y="1571616"/>
                </a:lnTo>
                <a:lnTo>
                  <a:pt x="0" y="0"/>
                </a:lnTo>
                <a:lnTo>
                  <a:pt x="36057" y="11192"/>
                </a:lnTo>
                <a:cubicBezTo>
                  <a:pt x="61744" y="16449"/>
                  <a:pt x="88341" y="19209"/>
                  <a:pt x="115583" y="19209"/>
                </a:cubicBezTo>
                <a:lnTo>
                  <a:pt x="10342722" y="19209"/>
                </a:lnTo>
                <a:cubicBezTo>
                  <a:pt x="10369964" y="19209"/>
                  <a:pt x="10396560" y="16449"/>
                  <a:pt x="10422248" y="11192"/>
                </a:cubicBezTo>
                <a:lnTo>
                  <a:pt x="10440028" y="5673"/>
                </a:lnTo>
                <a:lnTo>
                  <a:pt x="8524984" y="1571616"/>
                </a:lnTo>
                <a:close/>
              </a:path>
            </a:pathLst>
          </a:custGeom>
          <a:gradFill>
            <a:gsLst>
              <a:gs pos="0">
                <a:srgbClr val="F16047"/>
              </a:gs>
              <a:gs pos="100000">
                <a:srgbClr val="000000">
                  <a:alpha val="0"/>
                </a:srgbClr>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rial"/>
              <a:ea typeface="Arial"/>
              <a:cs typeface="Arial"/>
              <a:sym typeface="Arial"/>
            </a:endParaRPr>
          </a:p>
        </p:txBody>
      </p:sp>
      <p:sp>
        <p:nvSpPr>
          <p:cNvPr id="1325" name="Google Shape;1325;g27500a5aa5f_0_1192"/>
          <p:cNvSpPr/>
          <p:nvPr/>
        </p:nvSpPr>
        <p:spPr>
          <a:xfrm>
            <a:off x="4827761"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26" name="Google Shape;1326;g27500a5aa5f_0_1192"/>
          <p:cNvSpPr/>
          <p:nvPr/>
        </p:nvSpPr>
        <p:spPr>
          <a:xfrm>
            <a:off x="7798105"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27" name="Google Shape;1327;g27500a5aa5f_0_1192"/>
          <p:cNvSpPr txBox="1"/>
          <p:nvPr/>
        </p:nvSpPr>
        <p:spPr>
          <a:xfrm>
            <a:off x="4997875" y="3231925"/>
            <a:ext cx="21963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Use Existing Model or Build Your Own</a:t>
            </a:r>
            <a:endParaRPr b="0" i="0" sz="1900" u="none" cap="none" strike="noStrike">
              <a:solidFill>
                <a:srgbClr val="000000"/>
              </a:solidFill>
              <a:latin typeface="Arial"/>
              <a:ea typeface="Arial"/>
              <a:cs typeface="Arial"/>
              <a:sym typeface="Arial"/>
            </a:endParaRPr>
          </a:p>
        </p:txBody>
      </p:sp>
      <p:sp>
        <p:nvSpPr>
          <p:cNvPr id="1328" name="Google Shape;1328;g27500a5aa5f_0_1192"/>
          <p:cNvSpPr txBox="1"/>
          <p:nvPr/>
        </p:nvSpPr>
        <p:spPr>
          <a:xfrm>
            <a:off x="8095290" y="3231938"/>
            <a:ext cx="19419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Model</a:t>
            </a:r>
            <a:r>
              <a:rPr lang="en-US" sz="2400">
                <a:solidFill>
                  <a:srgbClr val="FFFFFF"/>
                </a:solidFill>
                <a:latin typeface="DM Sans Medium"/>
                <a:ea typeface="DM Sans Medium"/>
                <a:cs typeface="DM Sans Medium"/>
                <a:sym typeface="DM Sans Medium"/>
              </a:rPr>
              <a:t> &amp;</a:t>
            </a:r>
            <a:r>
              <a:rPr b="0" i="0" lang="en-US" sz="2400" u="none" cap="none" strike="noStrike">
                <a:solidFill>
                  <a:srgbClr val="FFFFFF"/>
                </a:solidFill>
                <a:latin typeface="DM Sans Medium"/>
                <a:ea typeface="DM Sans Medium"/>
                <a:cs typeface="DM Sans Medium"/>
                <a:sym typeface="DM Sans Medium"/>
              </a:rPr>
              <a:t> Data Serving </a:t>
            </a:r>
            <a:r>
              <a:rPr lang="en-US" sz="2400">
                <a:solidFill>
                  <a:srgbClr val="FFFFFF"/>
                </a:solidFill>
                <a:latin typeface="DM Sans Medium"/>
                <a:ea typeface="DM Sans Medium"/>
                <a:cs typeface="DM Sans Medium"/>
                <a:sym typeface="DM Sans Medium"/>
              </a:rPr>
              <a:t>and </a:t>
            </a:r>
            <a:r>
              <a:rPr b="0" i="0" lang="en-US" sz="2400" u="none" cap="none" strike="noStrike">
                <a:solidFill>
                  <a:srgbClr val="FFFFFF"/>
                </a:solidFill>
                <a:latin typeface="DM Sans Medium"/>
                <a:ea typeface="DM Sans Medium"/>
                <a:cs typeface="DM Sans Medium"/>
                <a:sym typeface="DM Sans Medium"/>
              </a:rPr>
              <a:t>Monitoring</a:t>
            </a:r>
            <a:endParaRPr b="0" i="0" sz="1900" u="none" cap="none" strike="noStrike">
              <a:solidFill>
                <a:srgbClr val="000000"/>
              </a:solidFill>
              <a:latin typeface="Arial"/>
              <a:ea typeface="Arial"/>
              <a:cs typeface="Arial"/>
              <a:sym typeface="Arial"/>
            </a:endParaRPr>
          </a:p>
        </p:txBody>
      </p:sp>
      <p:sp>
        <p:nvSpPr>
          <p:cNvPr id="1329" name="Google Shape;1329;g27500a5aa5f_0_1192"/>
          <p:cNvSpPr/>
          <p:nvPr/>
        </p:nvSpPr>
        <p:spPr>
          <a:xfrm>
            <a:off x="1857434" y="2431774"/>
            <a:ext cx="2536500" cy="2494500"/>
          </a:xfrm>
          <a:prstGeom prst="roundRect">
            <a:avLst>
              <a:gd fmla="val 16667" name="adj"/>
            </a:avLst>
          </a:prstGeom>
          <a:solidFill>
            <a:srgbClr val="10121E"/>
          </a:solidFill>
          <a:ln cap="flat" cmpd="sng" w="19050">
            <a:solidFill>
              <a:srgbClr val="85DDB5"/>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F9F7F4"/>
              </a:solidFill>
              <a:latin typeface="DM Sans"/>
              <a:ea typeface="DM Sans"/>
              <a:cs typeface="DM Sans"/>
              <a:sym typeface="DM Sans"/>
            </a:endParaRPr>
          </a:p>
        </p:txBody>
      </p:sp>
      <p:sp>
        <p:nvSpPr>
          <p:cNvPr id="1330" name="Google Shape;1330;g27500a5aa5f_0_1192"/>
          <p:cNvSpPr txBox="1"/>
          <p:nvPr/>
        </p:nvSpPr>
        <p:spPr>
          <a:xfrm>
            <a:off x="2057448" y="3231938"/>
            <a:ext cx="2136300" cy="1108200"/>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900"/>
              <a:buFont typeface="Arial"/>
              <a:buNone/>
            </a:pPr>
            <a:r>
              <a:rPr b="0" i="0" lang="en-US" sz="2400" u="none" cap="none" strike="noStrike">
                <a:solidFill>
                  <a:srgbClr val="FFFFFF"/>
                </a:solidFill>
                <a:latin typeface="DM Sans Medium"/>
                <a:ea typeface="DM Sans Medium"/>
                <a:cs typeface="DM Sans Medium"/>
                <a:sym typeface="DM Sans Medium"/>
              </a:rPr>
              <a:t>Data Collection and Preparation</a:t>
            </a:r>
            <a:endParaRPr b="0" i="0" sz="1900" u="none" cap="none" strike="noStrike">
              <a:solidFill>
                <a:srgbClr val="000000"/>
              </a:solidFill>
              <a:latin typeface="Arial"/>
              <a:ea typeface="Arial"/>
              <a:cs typeface="Arial"/>
              <a:sym typeface="Arial"/>
            </a:endParaRPr>
          </a:p>
        </p:txBody>
      </p:sp>
      <p:cxnSp>
        <p:nvCxnSpPr>
          <p:cNvPr id="1331" name="Google Shape;1331;g27500a5aa5f_0_1192"/>
          <p:cNvCxnSpPr/>
          <p:nvPr/>
        </p:nvCxnSpPr>
        <p:spPr>
          <a:xfrm flipH="1">
            <a:off x="855956" y="1436597"/>
            <a:ext cx="5229300" cy="900300"/>
          </a:xfrm>
          <a:prstGeom prst="straightConnector1">
            <a:avLst/>
          </a:prstGeom>
          <a:noFill/>
          <a:ln cap="rnd" cmpd="sng" w="63500">
            <a:solidFill>
              <a:srgbClr val="3F3F3F"/>
            </a:solidFill>
            <a:prstDash val="solid"/>
            <a:round/>
            <a:headEnd len="sm" w="sm" type="none"/>
            <a:tailEnd len="sm" w="sm" type="none"/>
          </a:ln>
        </p:spPr>
      </p:cxnSp>
      <p:cxnSp>
        <p:nvCxnSpPr>
          <p:cNvPr id="1332" name="Google Shape;1332;g27500a5aa5f_0_1192"/>
          <p:cNvCxnSpPr/>
          <p:nvPr/>
        </p:nvCxnSpPr>
        <p:spPr>
          <a:xfrm>
            <a:off x="6106745" y="1436597"/>
            <a:ext cx="5229300" cy="900300"/>
          </a:xfrm>
          <a:prstGeom prst="straightConnector1">
            <a:avLst/>
          </a:prstGeom>
          <a:noFill/>
          <a:ln cap="rnd" cmpd="sng" w="63500">
            <a:solidFill>
              <a:srgbClr val="3F3F3F"/>
            </a:solidFill>
            <a:prstDash val="solid"/>
            <a:round/>
            <a:headEnd len="sm" w="sm" type="none"/>
            <a:tailEnd len="sm" w="sm" type="none"/>
          </a:ln>
        </p:spPr>
      </p:cxnSp>
      <p:cxnSp>
        <p:nvCxnSpPr>
          <p:cNvPr id="1333" name="Google Shape;1333;g27500a5aa5f_0_1192"/>
          <p:cNvCxnSpPr/>
          <p:nvPr/>
        </p:nvCxnSpPr>
        <p:spPr>
          <a:xfrm flipH="1">
            <a:off x="841946" y="2345925"/>
            <a:ext cx="8400" cy="4220100"/>
          </a:xfrm>
          <a:prstGeom prst="straightConnector1">
            <a:avLst/>
          </a:prstGeom>
          <a:noFill/>
          <a:ln cap="rnd" cmpd="sng" w="63500">
            <a:solidFill>
              <a:srgbClr val="3F3F3F"/>
            </a:solidFill>
            <a:prstDash val="solid"/>
            <a:round/>
            <a:headEnd len="sm" w="sm" type="none"/>
            <a:tailEnd len="sm" w="sm" type="none"/>
          </a:ln>
        </p:spPr>
      </p:cxnSp>
      <p:cxnSp>
        <p:nvCxnSpPr>
          <p:cNvPr id="1334" name="Google Shape;1334;g27500a5aa5f_0_1192"/>
          <p:cNvCxnSpPr/>
          <p:nvPr/>
        </p:nvCxnSpPr>
        <p:spPr>
          <a:xfrm flipH="1">
            <a:off x="11327803" y="2336800"/>
            <a:ext cx="8100" cy="4232100"/>
          </a:xfrm>
          <a:prstGeom prst="straightConnector1">
            <a:avLst/>
          </a:prstGeom>
          <a:noFill/>
          <a:ln cap="rnd" cmpd="sng" w="63500">
            <a:solidFill>
              <a:srgbClr val="3F3F3F"/>
            </a:solidFill>
            <a:prstDash val="solid"/>
            <a:round/>
            <a:headEnd len="sm" w="sm" type="none"/>
            <a:tailEnd len="sm" w="sm" type="none"/>
          </a:ln>
        </p:spPr>
      </p:cxnSp>
      <p:cxnSp>
        <p:nvCxnSpPr>
          <p:cNvPr id="1335" name="Google Shape;1335;g27500a5aa5f_0_1192"/>
          <p:cNvCxnSpPr/>
          <p:nvPr/>
        </p:nvCxnSpPr>
        <p:spPr>
          <a:xfrm rot="10800000">
            <a:off x="881048" y="6565900"/>
            <a:ext cx="10454400" cy="0"/>
          </a:xfrm>
          <a:prstGeom prst="straightConnector1">
            <a:avLst/>
          </a:prstGeom>
          <a:noFill/>
          <a:ln cap="rnd" cmpd="sng" w="63500">
            <a:solidFill>
              <a:srgbClr val="3F3F3F"/>
            </a:solidFill>
            <a:prstDash val="solid"/>
            <a:round/>
            <a:headEnd len="sm" w="sm" type="none"/>
            <a:tailEnd len="sm" w="sm" type="none"/>
          </a:ln>
        </p:spPr>
      </p:cxnSp>
      <p:sp>
        <p:nvSpPr>
          <p:cNvPr id="1336" name="Google Shape;1336;g27500a5aa5f_0_1192"/>
          <p:cNvSpPr/>
          <p:nvPr/>
        </p:nvSpPr>
        <p:spPr>
          <a:xfrm>
            <a:off x="1074280" y="6282000"/>
            <a:ext cx="10042800" cy="128700"/>
          </a:xfrm>
          <a:prstGeom prst="rect">
            <a:avLst/>
          </a:prstGeom>
          <a:solidFill>
            <a:srgbClr val="970B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337" name="Google Shape;1337;g27500a5aa5f_0_1192"/>
          <p:cNvSpPr/>
          <p:nvPr/>
        </p:nvSpPr>
        <p:spPr>
          <a:xfrm>
            <a:off x="4590591" y="5817832"/>
            <a:ext cx="3031200" cy="389100"/>
          </a:xfrm>
          <a:prstGeom prst="roundRect">
            <a:avLst>
              <a:gd fmla="val 50000" name="adj"/>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900"/>
              <a:buFont typeface="Arial"/>
              <a:buNone/>
            </a:pPr>
            <a:r>
              <a:rPr b="0" i="0" lang="en-US" sz="2000" u="none" cap="none" strike="noStrike">
                <a:solidFill>
                  <a:srgbClr val="FFFFFF"/>
                </a:solidFill>
                <a:latin typeface="DM Mono Medium"/>
                <a:ea typeface="DM Mono Medium"/>
                <a:cs typeface="DM Mono Medium"/>
                <a:sym typeface="DM Mono Medium"/>
              </a:rPr>
              <a:t>DATA PLATFORM</a:t>
            </a:r>
            <a:endParaRPr b="0" i="0" sz="2000" u="none" cap="none" strike="noStrike">
              <a:solidFill>
                <a:srgbClr val="FFFFFF"/>
              </a:solidFill>
              <a:latin typeface="Arial"/>
              <a:ea typeface="Arial"/>
              <a:cs typeface="Arial"/>
              <a:sym typeface="Arial"/>
            </a:endParaRPr>
          </a:p>
        </p:txBody>
      </p:sp>
      <p:grpSp>
        <p:nvGrpSpPr>
          <p:cNvPr id="1338" name="Google Shape;1338;g27500a5aa5f_0_1192"/>
          <p:cNvGrpSpPr/>
          <p:nvPr/>
        </p:nvGrpSpPr>
        <p:grpSpPr>
          <a:xfrm rot="-5400000">
            <a:off x="7458193" y="3521640"/>
            <a:ext cx="231342" cy="104072"/>
            <a:chOff x="619125" y="1119097"/>
            <a:chExt cx="260256" cy="135000"/>
          </a:xfrm>
        </p:grpSpPr>
        <p:cxnSp>
          <p:nvCxnSpPr>
            <p:cNvPr id="1339" name="Google Shape;1339;g27500a5aa5f_0_1192"/>
            <p:cNvCxnSpPr/>
            <p:nvPr/>
          </p:nvCxnSpPr>
          <p:spPr>
            <a:xfrm>
              <a:off x="619125" y="1119097"/>
              <a:ext cx="130200" cy="135000"/>
            </a:xfrm>
            <a:prstGeom prst="straightConnector1">
              <a:avLst/>
            </a:prstGeom>
            <a:noFill/>
            <a:ln cap="rnd" cmpd="sng" w="22225">
              <a:solidFill>
                <a:schemeClr val="accent2"/>
              </a:solidFill>
              <a:prstDash val="solid"/>
              <a:round/>
              <a:headEnd len="sm" w="sm" type="none"/>
              <a:tailEnd len="sm" w="sm" type="none"/>
            </a:ln>
          </p:spPr>
        </p:cxnSp>
        <p:cxnSp>
          <p:nvCxnSpPr>
            <p:cNvPr id="1340" name="Google Shape;1340;g27500a5aa5f_0_1192"/>
            <p:cNvCxnSpPr/>
            <p:nvPr/>
          </p:nvCxnSpPr>
          <p:spPr>
            <a:xfrm flipH="1">
              <a:off x="749181" y="1119097"/>
              <a:ext cx="130200" cy="135000"/>
            </a:xfrm>
            <a:prstGeom prst="straightConnector1">
              <a:avLst/>
            </a:prstGeom>
            <a:noFill/>
            <a:ln cap="rnd" cmpd="sng" w="22225">
              <a:solidFill>
                <a:schemeClr val="accent2"/>
              </a:solidFill>
              <a:prstDash val="solid"/>
              <a:round/>
              <a:headEnd len="sm" w="sm" type="none"/>
              <a:tailEnd len="sm" w="sm" type="none"/>
            </a:ln>
          </p:spPr>
        </p:cxnSp>
      </p:grpSp>
      <p:grpSp>
        <p:nvGrpSpPr>
          <p:cNvPr id="1341" name="Google Shape;1341;g27500a5aa5f_0_1192"/>
          <p:cNvGrpSpPr/>
          <p:nvPr/>
        </p:nvGrpSpPr>
        <p:grpSpPr>
          <a:xfrm rot="-5400000">
            <a:off x="4495826" y="3513635"/>
            <a:ext cx="231342" cy="120028"/>
            <a:chOff x="619125" y="1119097"/>
            <a:chExt cx="260256" cy="135000"/>
          </a:xfrm>
        </p:grpSpPr>
        <p:cxnSp>
          <p:nvCxnSpPr>
            <p:cNvPr id="1342" name="Google Shape;1342;g27500a5aa5f_0_1192"/>
            <p:cNvCxnSpPr/>
            <p:nvPr/>
          </p:nvCxnSpPr>
          <p:spPr>
            <a:xfrm>
              <a:off x="619125" y="1119097"/>
              <a:ext cx="130200" cy="135000"/>
            </a:xfrm>
            <a:prstGeom prst="straightConnector1">
              <a:avLst/>
            </a:prstGeom>
            <a:noFill/>
            <a:ln cap="rnd" cmpd="sng" w="22225">
              <a:solidFill>
                <a:schemeClr val="accent2"/>
              </a:solidFill>
              <a:prstDash val="solid"/>
              <a:round/>
              <a:headEnd len="sm" w="sm" type="none"/>
              <a:tailEnd len="sm" w="sm" type="none"/>
            </a:ln>
          </p:spPr>
        </p:cxnSp>
        <p:cxnSp>
          <p:nvCxnSpPr>
            <p:cNvPr id="1343" name="Google Shape;1343;g27500a5aa5f_0_1192"/>
            <p:cNvCxnSpPr/>
            <p:nvPr/>
          </p:nvCxnSpPr>
          <p:spPr>
            <a:xfrm flipH="1">
              <a:off x="749181" y="1119097"/>
              <a:ext cx="130200" cy="135000"/>
            </a:xfrm>
            <a:prstGeom prst="straightConnector1">
              <a:avLst/>
            </a:prstGeom>
            <a:noFill/>
            <a:ln cap="rnd" cmpd="sng" w="22225">
              <a:solidFill>
                <a:schemeClr val="accent2"/>
              </a:solidFill>
              <a:prstDash val="solid"/>
              <a:round/>
              <a:headEnd len="sm" w="sm" type="none"/>
              <a:tailEnd len="sm" w="sm" type="none"/>
            </a:ln>
          </p:spPr>
        </p:cxnSp>
      </p:grpSp>
      <p:sp>
        <p:nvSpPr>
          <p:cNvPr id="1344" name="Google Shape;1344;g27500a5aa5f_0_1192"/>
          <p:cNvSpPr/>
          <p:nvPr/>
        </p:nvSpPr>
        <p:spPr>
          <a:xfrm>
            <a:off x="1995556" y="4810432"/>
            <a:ext cx="8200800" cy="651600"/>
          </a:xfrm>
          <a:prstGeom prst="roundRect">
            <a:avLst>
              <a:gd fmla="val 50000" name="adj"/>
            </a:avLst>
          </a:prstGeom>
          <a:solidFill>
            <a:srgbClr val="85DDB5"/>
          </a:solidFill>
          <a:ln cap="flat" cmpd="sng" w="19050">
            <a:solidFill>
              <a:srgbClr val="FFFFFF"/>
            </a:solidFill>
            <a:prstDash val="solid"/>
            <a:round/>
            <a:headEnd len="sm" w="sm" type="none"/>
            <a:tailEnd len="sm" w="sm" type="none"/>
          </a:ln>
          <a:effectLst>
            <a:outerShdw blurRad="628650" rotWithShape="0" algn="bl" dir="5400000" dist="19050">
              <a:srgbClr val="000000">
                <a:alpha val="40000"/>
              </a:srgbClr>
            </a:outerShdw>
          </a:effectLst>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0" i="0" lang="en-US" sz="2000" u="none" cap="none" strike="noStrike">
                <a:solidFill>
                  <a:srgbClr val="000000"/>
                </a:solidFill>
                <a:latin typeface="DM Mono Medium"/>
                <a:ea typeface="DM Mono Medium"/>
                <a:cs typeface="DM Mono Medium"/>
                <a:sym typeface="DM Mono Medium"/>
              </a:rPr>
              <a:t>UNITY CATALOG</a:t>
            </a:r>
            <a:endParaRPr b="0" i="0" sz="2000" u="none" cap="none" strike="noStrike">
              <a:solidFill>
                <a:srgbClr val="000000"/>
              </a:solidFill>
              <a:latin typeface="DM Mono Medium"/>
              <a:ea typeface="DM Mono Medium"/>
              <a:cs typeface="DM Mono Medium"/>
              <a:sym typeface="DM Mono Medium"/>
            </a:endParaRPr>
          </a:p>
        </p:txBody>
      </p:sp>
      <p:sp>
        <p:nvSpPr>
          <p:cNvPr id="1345" name="Google Shape;1345;g27500a5aa5f_0_1192"/>
          <p:cNvSpPr txBox="1"/>
          <p:nvPr/>
        </p:nvSpPr>
        <p:spPr>
          <a:xfrm>
            <a:off x="2295273" y="2431775"/>
            <a:ext cx="17160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DM Sans"/>
                <a:ea typeface="DM Sans"/>
                <a:cs typeface="DM Sans"/>
                <a:sym typeface="DM Sans"/>
              </a:rPr>
              <a:t>Datasets</a:t>
            </a:r>
            <a:endParaRPr b="0" i="0" sz="2000" u="none" cap="none" strike="noStrike">
              <a:solidFill>
                <a:srgbClr val="FFFFFF"/>
              </a:solidFill>
              <a:latin typeface="DM Sans"/>
              <a:ea typeface="DM Sans"/>
              <a:cs typeface="DM Sans"/>
              <a:sym typeface="DM Sans"/>
            </a:endParaRPr>
          </a:p>
        </p:txBody>
      </p:sp>
      <p:sp>
        <p:nvSpPr>
          <p:cNvPr id="1346" name="Google Shape;1346;g27500a5aa5f_0_1192"/>
          <p:cNvSpPr txBox="1"/>
          <p:nvPr/>
        </p:nvSpPr>
        <p:spPr>
          <a:xfrm>
            <a:off x="5332315" y="2464575"/>
            <a:ext cx="1527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DM Sans"/>
                <a:ea typeface="DM Sans"/>
                <a:cs typeface="DM Sans"/>
                <a:sym typeface="DM Sans"/>
              </a:rPr>
              <a:t>Models</a:t>
            </a:r>
            <a:endParaRPr b="0" i="0" sz="2000" u="none" cap="none" strike="noStrike">
              <a:solidFill>
                <a:srgbClr val="FFFFFF"/>
              </a:solidFill>
              <a:latin typeface="DM Sans"/>
              <a:ea typeface="DM Sans"/>
              <a:cs typeface="DM Sans"/>
              <a:sym typeface="DM Sans"/>
            </a:endParaRPr>
          </a:p>
        </p:txBody>
      </p:sp>
      <p:sp>
        <p:nvSpPr>
          <p:cNvPr id="1347" name="Google Shape;1347;g27500a5aa5f_0_1192"/>
          <p:cNvSpPr txBox="1"/>
          <p:nvPr/>
        </p:nvSpPr>
        <p:spPr>
          <a:xfrm>
            <a:off x="8226279" y="2464575"/>
            <a:ext cx="1877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0" i="0" lang="en-US" sz="2000" u="none" cap="none" strike="noStrike">
                <a:solidFill>
                  <a:srgbClr val="FFFFFF"/>
                </a:solidFill>
                <a:latin typeface="DM Sans"/>
                <a:ea typeface="DM Sans"/>
                <a:cs typeface="DM Sans"/>
                <a:sym typeface="DM Sans"/>
              </a:rPr>
              <a:t>Applications</a:t>
            </a:r>
            <a:endParaRPr b="0" i="0" sz="2000" u="none" cap="none" strike="noStrike">
              <a:solidFill>
                <a:srgbClr val="FFFFFF"/>
              </a:solidFill>
              <a:latin typeface="DM Sans"/>
              <a:ea typeface="DM Sans"/>
              <a:cs typeface="DM Sans"/>
              <a:sym typeface="DM Sans"/>
            </a:endParaRPr>
          </a:p>
        </p:txBody>
      </p:sp>
      <p:cxnSp>
        <p:nvCxnSpPr>
          <p:cNvPr id="1348" name="Google Shape;1348;g27500a5aa5f_0_1192"/>
          <p:cNvCxnSpPr/>
          <p:nvPr/>
        </p:nvCxnSpPr>
        <p:spPr>
          <a:xfrm>
            <a:off x="4379641" y="3579649"/>
            <a:ext cx="434100" cy="0"/>
          </a:xfrm>
          <a:prstGeom prst="straightConnector1">
            <a:avLst/>
          </a:prstGeom>
          <a:noFill/>
          <a:ln cap="flat" cmpd="sng" w="19050">
            <a:solidFill>
              <a:schemeClr val="accent2"/>
            </a:solidFill>
            <a:prstDash val="solid"/>
            <a:round/>
            <a:headEnd len="sm" w="sm" type="none"/>
            <a:tailEnd len="sm" w="sm" type="none"/>
          </a:ln>
        </p:spPr>
      </p:cxnSp>
      <p:cxnSp>
        <p:nvCxnSpPr>
          <p:cNvPr id="1349" name="Google Shape;1349;g27500a5aa5f_0_1192"/>
          <p:cNvCxnSpPr/>
          <p:nvPr/>
        </p:nvCxnSpPr>
        <p:spPr>
          <a:xfrm>
            <a:off x="7364884" y="3579662"/>
            <a:ext cx="434100" cy="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g27500a5aa5f_0_1228"/>
          <p:cNvSpPr txBox="1"/>
          <p:nvPr>
            <p:ph type="title"/>
          </p:nvPr>
        </p:nvSpPr>
        <p:spPr>
          <a:xfrm>
            <a:off x="749440" y="535598"/>
            <a:ext cx="10515300" cy="583500"/>
          </a:xfrm>
          <a:prstGeom prst="rect">
            <a:avLst/>
          </a:prstGeom>
        </p:spPr>
        <p:txBody>
          <a:bodyPr anchorCtr="0" anchor="ctr" bIns="0" lIns="0" spcFirstLastPara="1" rIns="0" wrap="square" tIns="0">
            <a:noAutofit/>
          </a:bodyPr>
          <a:lstStyle/>
          <a:p>
            <a:pPr indent="0" lvl="0" marL="0" rtl="0" algn="l">
              <a:spcBef>
                <a:spcPts val="0"/>
              </a:spcBef>
              <a:spcAft>
                <a:spcPts val="0"/>
              </a:spcAft>
              <a:buSzPts val="1300"/>
              <a:buNone/>
            </a:pPr>
            <a:r>
              <a:rPr lang="en-US" sz="2900"/>
              <a:t>Unify governance for Data and AI </a:t>
            </a:r>
            <a:endParaRPr sz="2900"/>
          </a:p>
        </p:txBody>
      </p:sp>
      <p:sp>
        <p:nvSpPr>
          <p:cNvPr id="1355" name="Google Shape;1355;g27500a5aa5f_0_1228"/>
          <p:cNvSpPr txBox="1"/>
          <p:nvPr>
            <p:ph idx="5" type="body"/>
          </p:nvPr>
        </p:nvSpPr>
        <p:spPr>
          <a:xfrm>
            <a:off x="748671" y="1172323"/>
            <a:ext cx="10662000" cy="585900"/>
          </a:xfrm>
          <a:prstGeom prst="rect">
            <a:avLst/>
          </a:prstGeom>
        </p:spPr>
        <p:txBody>
          <a:bodyPr anchorCtr="0" anchor="t" bIns="0" lIns="0" spcFirstLastPara="1" rIns="0" wrap="square" tIns="0">
            <a:normAutofit/>
          </a:bodyPr>
          <a:lstStyle/>
          <a:p>
            <a:pPr indent="0" lvl="0" marL="0" rtl="0" algn="l">
              <a:lnSpc>
                <a:spcPct val="80000"/>
              </a:lnSpc>
              <a:spcBef>
                <a:spcPts val="1100"/>
              </a:spcBef>
              <a:spcAft>
                <a:spcPts val="0"/>
              </a:spcAft>
              <a:buNone/>
            </a:pPr>
            <a:r>
              <a:rPr lang="en-US" sz="2000"/>
              <a:t>Provide cross-workspace access to data and AI assets for simpler governance &amp; MLOps</a:t>
            </a:r>
            <a:endParaRPr sz="2000"/>
          </a:p>
        </p:txBody>
      </p:sp>
      <p:sp>
        <p:nvSpPr>
          <p:cNvPr id="1356" name="Google Shape;1356;g27500a5aa5f_0_1228"/>
          <p:cNvSpPr/>
          <p:nvPr/>
        </p:nvSpPr>
        <p:spPr>
          <a:xfrm>
            <a:off x="489767" y="1920067"/>
            <a:ext cx="2268300" cy="1860900"/>
          </a:xfrm>
          <a:prstGeom prst="rect">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latin typeface="DM Sans"/>
                <a:ea typeface="DM Sans"/>
                <a:cs typeface="DM Sans"/>
                <a:sym typeface="DM Sans"/>
              </a:rPr>
              <a:t>Feature Store</a:t>
            </a:r>
            <a:endParaRPr b="1" sz="1900">
              <a:latin typeface="DM Sans"/>
              <a:ea typeface="DM Sans"/>
              <a:cs typeface="DM Sans"/>
              <a:sym typeface="DM Sans"/>
            </a:endParaRPr>
          </a:p>
        </p:txBody>
      </p:sp>
      <p:sp>
        <p:nvSpPr>
          <p:cNvPr id="1357" name="Google Shape;1357;g27500a5aa5f_0_1228"/>
          <p:cNvSpPr/>
          <p:nvPr/>
        </p:nvSpPr>
        <p:spPr>
          <a:xfrm>
            <a:off x="2448767" y="21575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58" name="Google Shape;1358;g27500a5aa5f_0_1228"/>
          <p:cNvSpPr/>
          <p:nvPr/>
        </p:nvSpPr>
        <p:spPr>
          <a:xfrm>
            <a:off x="2448767" y="26325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59" name="Google Shape;1359;g27500a5aa5f_0_1228"/>
          <p:cNvSpPr/>
          <p:nvPr/>
        </p:nvSpPr>
        <p:spPr>
          <a:xfrm>
            <a:off x="2448767" y="3149416"/>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60" name="Google Shape;1360;g27500a5aa5f_0_1228"/>
          <p:cNvSpPr/>
          <p:nvPr/>
        </p:nvSpPr>
        <p:spPr>
          <a:xfrm>
            <a:off x="489767" y="4081467"/>
            <a:ext cx="2268300" cy="18609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b="1" lang="en-US" sz="1900">
                <a:latin typeface="DM Sans"/>
                <a:ea typeface="DM Sans"/>
                <a:cs typeface="DM Sans"/>
                <a:sym typeface="DM Sans"/>
              </a:rPr>
              <a:t>Model Registry</a:t>
            </a:r>
            <a:endParaRPr b="1" sz="1900">
              <a:latin typeface="DM Sans"/>
              <a:ea typeface="DM Sans"/>
              <a:cs typeface="DM Sans"/>
              <a:sym typeface="DM Sans"/>
            </a:endParaRPr>
          </a:p>
        </p:txBody>
      </p:sp>
      <p:sp>
        <p:nvSpPr>
          <p:cNvPr id="1361" name="Google Shape;1361;g27500a5aa5f_0_1228"/>
          <p:cNvSpPr/>
          <p:nvPr/>
        </p:nvSpPr>
        <p:spPr>
          <a:xfrm>
            <a:off x="2448767" y="4318983"/>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62" name="Google Shape;1362;g27500a5aa5f_0_1228"/>
          <p:cNvSpPr/>
          <p:nvPr/>
        </p:nvSpPr>
        <p:spPr>
          <a:xfrm>
            <a:off x="2448767" y="4793983"/>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63" name="Google Shape;1363;g27500a5aa5f_0_1228"/>
          <p:cNvSpPr/>
          <p:nvPr/>
        </p:nvSpPr>
        <p:spPr>
          <a:xfrm>
            <a:off x="2448767" y="53108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64" name="Google Shape;1364;g27500a5aa5f_0_1228"/>
          <p:cNvSpPr/>
          <p:nvPr/>
        </p:nvSpPr>
        <p:spPr>
          <a:xfrm>
            <a:off x="6470633" y="1673733"/>
            <a:ext cx="2818500" cy="4788000"/>
          </a:xfrm>
          <a:prstGeom prst="rect">
            <a:avLst/>
          </a:prstGeom>
          <a:solidFill>
            <a:schemeClr val="accent6"/>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900">
                <a:latin typeface="DM Sans"/>
                <a:ea typeface="DM Sans"/>
                <a:cs typeface="DM Sans"/>
                <a:sym typeface="DM Sans"/>
              </a:rPr>
              <a:t>Unity Catalog</a:t>
            </a:r>
            <a:endParaRPr b="1" sz="1900">
              <a:latin typeface="DM Sans"/>
              <a:ea typeface="DM Sans"/>
              <a:cs typeface="DM Sans"/>
              <a:sym typeface="DM Sans"/>
            </a:endParaRPr>
          </a:p>
        </p:txBody>
      </p:sp>
      <p:sp>
        <p:nvSpPr>
          <p:cNvPr id="1365" name="Google Shape;1365;g27500a5aa5f_0_1228"/>
          <p:cNvSpPr/>
          <p:nvPr/>
        </p:nvSpPr>
        <p:spPr>
          <a:xfrm>
            <a:off x="5380967" y="18471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66" name="Google Shape;1366;g27500a5aa5f_0_1228"/>
          <p:cNvSpPr/>
          <p:nvPr/>
        </p:nvSpPr>
        <p:spPr>
          <a:xfrm>
            <a:off x="5380967" y="2322183"/>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67" name="Google Shape;1367;g27500a5aa5f_0_1228"/>
          <p:cNvSpPr/>
          <p:nvPr/>
        </p:nvSpPr>
        <p:spPr>
          <a:xfrm>
            <a:off x="5391421" y="2839016"/>
            <a:ext cx="1557600" cy="386700"/>
          </a:xfrm>
          <a:prstGeom prst="roundRect">
            <a:avLst>
              <a:gd fmla="val 16667" name="adj"/>
            </a:avLst>
          </a:prstGeom>
          <a:solidFill>
            <a:srgbClr val="02E098"/>
          </a:solidFill>
          <a:ln cap="flat" cmpd="sng" w="952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features</a:t>
            </a:r>
            <a:endParaRPr sz="1900">
              <a:latin typeface="DM Sans"/>
              <a:ea typeface="DM Sans"/>
              <a:cs typeface="DM Sans"/>
              <a:sym typeface="DM Sans"/>
            </a:endParaRPr>
          </a:p>
        </p:txBody>
      </p:sp>
      <p:sp>
        <p:nvSpPr>
          <p:cNvPr id="1368" name="Google Shape;1368;g27500a5aa5f_0_1228"/>
          <p:cNvSpPr/>
          <p:nvPr/>
        </p:nvSpPr>
        <p:spPr>
          <a:xfrm>
            <a:off x="5380967" y="49090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69" name="Google Shape;1369;g27500a5aa5f_0_1228"/>
          <p:cNvSpPr/>
          <p:nvPr/>
        </p:nvSpPr>
        <p:spPr>
          <a:xfrm>
            <a:off x="5380967" y="5384016"/>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70" name="Google Shape;1370;g27500a5aa5f_0_1228"/>
          <p:cNvSpPr/>
          <p:nvPr/>
        </p:nvSpPr>
        <p:spPr>
          <a:xfrm>
            <a:off x="5380967" y="5900850"/>
            <a:ext cx="1557600" cy="386700"/>
          </a:xfrm>
          <a:prstGeom prst="roundRect">
            <a:avLst>
              <a:gd fmla="val 16667" name="adj"/>
            </a:avLst>
          </a:prstGeom>
          <a:solidFill>
            <a:srgbClr val="FFCA5D"/>
          </a:solidFill>
          <a:ln cap="flat" cmpd="sng" w="9525">
            <a:solidFill>
              <a:srgbClr val="7F6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model</a:t>
            </a:r>
            <a:endParaRPr sz="1900">
              <a:latin typeface="DM Sans"/>
              <a:ea typeface="DM Sans"/>
              <a:cs typeface="DM Sans"/>
              <a:sym typeface="DM Sans"/>
            </a:endParaRPr>
          </a:p>
        </p:txBody>
      </p:sp>
      <p:sp>
        <p:nvSpPr>
          <p:cNvPr id="1371" name="Google Shape;1371;g27500a5aa5f_0_1228"/>
          <p:cNvSpPr/>
          <p:nvPr/>
        </p:nvSpPr>
        <p:spPr>
          <a:xfrm>
            <a:off x="5374196" y="3378083"/>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72" name="Google Shape;1372;g27500a5aa5f_0_1228"/>
          <p:cNvSpPr/>
          <p:nvPr/>
        </p:nvSpPr>
        <p:spPr>
          <a:xfrm>
            <a:off x="5374196" y="3853083"/>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73" name="Google Shape;1373;g27500a5aa5f_0_1228"/>
          <p:cNvSpPr/>
          <p:nvPr/>
        </p:nvSpPr>
        <p:spPr>
          <a:xfrm>
            <a:off x="5374196" y="4369916"/>
            <a:ext cx="1557600" cy="386700"/>
          </a:xfrm>
          <a:prstGeom prst="roundRect">
            <a:avLst>
              <a:gd fmla="val 16667" name="adj"/>
            </a:avLst>
          </a:prstGeom>
          <a:solidFill>
            <a:srgbClr val="6FA8DC"/>
          </a:solidFill>
          <a:ln cap="flat" cmpd="sng" w="9525">
            <a:solidFill>
              <a:srgbClr val="1C4587"/>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latin typeface="DM Sans"/>
                <a:ea typeface="DM Sans"/>
                <a:cs typeface="DM Sans"/>
                <a:sym typeface="DM Sans"/>
              </a:rPr>
              <a:t>data</a:t>
            </a:r>
            <a:endParaRPr sz="1900">
              <a:latin typeface="DM Sans"/>
              <a:ea typeface="DM Sans"/>
              <a:cs typeface="DM Sans"/>
              <a:sym typeface="DM Sans"/>
            </a:endParaRPr>
          </a:p>
        </p:txBody>
      </p:sp>
      <p:sp>
        <p:nvSpPr>
          <p:cNvPr id="1374" name="Google Shape;1374;g27500a5aa5f_0_1228"/>
          <p:cNvSpPr/>
          <p:nvPr/>
        </p:nvSpPr>
        <p:spPr>
          <a:xfrm>
            <a:off x="4409300" y="2775433"/>
            <a:ext cx="579300" cy="386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75" name="Google Shape;1375;g27500a5aa5f_0_1228"/>
          <p:cNvSpPr/>
          <p:nvPr/>
        </p:nvSpPr>
        <p:spPr>
          <a:xfrm>
            <a:off x="4324800" y="4818467"/>
            <a:ext cx="579300" cy="386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376" name="Google Shape;1376;g27500a5aa5f_0_1228"/>
          <p:cNvPicPr preferRelativeResize="0"/>
          <p:nvPr/>
        </p:nvPicPr>
        <p:blipFill>
          <a:blip r:embed="rId3">
            <a:alphaModFix/>
          </a:blip>
          <a:stretch>
            <a:fillRect/>
          </a:stretch>
        </p:blipFill>
        <p:spPr>
          <a:xfrm>
            <a:off x="8942233" y="1772367"/>
            <a:ext cx="2711634" cy="4584299"/>
          </a:xfrm>
          <a:prstGeom prst="rect">
            <a:avLst/>
          </a:prstGeom>
          <a:noFill/>
          <a:ln cap="flat" cmpd="sng" w="76200">
            <a:solidFill>
              <a:schemeClr val="accent6"/>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380" name="Shape 1380"/>
        <p:cNvGrpSpPr/>
        <p:nvPr/>
      </p:nvGrpSpPr>
      <p:grpSpPr>
        <a:xfrm>
          <a:off x="0" y="0"/>
          <a:ext cx="0" cy="0"/>
          <a:chOff x="0" y="0"/>
          <a:chExt cx="0" cy="0"/>
        </a:xfrm>
      </p:grpSpPr>
      <p:sp>
        <p:nvSpPr>
          <p:cNvPr id="1381" name="Google Shape;1381;g27500a5aa5f_0_156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82" name="Google Shape;1382;g27500a5aa5f_0_1561"/>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383" name="Google Shape;1383;g27500a5aa5f_0_1561"/>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384" name="Google Shape;1384;g27500a5aa5f_0_1561"/>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385" name="Google Shape;1385;g27500a5aa5f_0_1561"/>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386" name="Google Shape;1386;g27500a5aa5f_0_1561"/>
          <p:cNvPicPr preferRelativeResize="0"/>
          <p:nvPr/>
        </p:nvPicPr>
        <p:blipFill>
          <a:blip r:embed="rId3">
            <a:alphaModFix/>
          </a:blip>
          <a:stretch>
            <a:fillRect/>
          </a:stretch>
        </p:blipFill>
        <p:spPr>
          <a:xfrm>
            <a:off x="5904602" y="3230900"/>
            <a:ext cx="5960281" cy="3627101"/>
          </a:xfrm>
          <a:prstGeom prst="rect">
            <a:avLst/>
          </a:prstGeom>
          <a:noFill/>
          <a:ln>
            <a:noFill/>
          </a:ln>
        </p:spPr>
      </p:pic>
      <p:pic>
        <p:nvPicPr>
          <p:cNvPr id="1387" name="Google Shape;1387;g27500a5aa5f_0_1561"/>
          <p:cNvPicPr preferRelativeResize="0"/>
          <p:nvPr/>
        </p:nvPicPr>
        <p:blipFill rotWithShape="1">
          <a:blip r:embed="rId4">
            <a:alphaModFix amt="25000"/>
          </a:blip>
          <a:srcRect b="5751" l="3464" r="3650" t="17971"/>
          <a:stretch/>
        </p:blipFill>
        <p:spPr>
          <a:xfrm>
            <a:off x="5476207" y="1606942"/>
            <a:ext cx="6646238" cy="1711183"/>
          </a:xfrm>
          <a:prstGeom prst="rect">
            <a:avLst/>
          </a:prstGeom>
          <a:noFill/>
          <a:ln>
            <a:noFill/>
          </a:ln>
        </p:spPr>
      </p:pic>
      <p:pic>
        <p:nvPicPr>
          <p:cNvPr id="1388" name="Google Shape;1388;g27500a5aa5f_0_1561"/>
          <p:cNvPicPr preferRelativeResize="0"/>
          <p:nvPr/>
        </p:nvPicPr>
        <p:blipFill rotWithShape="1">
          <a:blip r:embed="rId4">
            <a:alphaModFix/>
          </a:blip>
          <a:srcRect b="17483" l="73056" r="19680" t="48705"/>
          <a:stretch/>
        </p:blipFill>
        <p:spPr>
          <a:xfrm>
            <a:off x="10455872" y="2296400"/>
            <a:ext cx="519681" cy="758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392" name="Shape 1392"/>
        <p:cNvGrpSpPr/>
        <p:nvPr/>
      </p:nvGrpSpPr>
      <p:grpSpPr>
        <a:xfrm>
          <a:off x="0" y="0"/>
          <a:ext cx="0" cy="0"/>
          <a:chOff x="0" y="0"/>
          <a:chExt cx="0" cy="0"/>
        </a:xfrm>
      </p:grpSpPr>
      <p:sp>
        <p:nvSpPr>
          <p:cNvPr id="1393" name="Google Shape;1393;g27500a5aa5f_0_1573"/>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394" name="Google Shape;1394;g27500a5aa5f_0_1573"/>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395" name="Google Shape;1395;g27500a5aa5f_0_1573"/>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396" name="Google Shape;1396;g27500a5aa5f_0_1573"/>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397" name="Google Shape;1397;g27500a5aa5f_0_1573"/>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version:</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version of a registered model. Each model registered to the same model name increments the version number.</a:t>
            </a:r>
            <a:endParaRPr sz="21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398" name="Google Shape;1398;g27500a5aa5f_0_1573"/>
          <p:cNvPicPr preferRelativeResize="0"/>
          <p:nvPr/>
        </p:nvPicPr>
        <p:blipFill>
          <a:blip r:embed="rId3">
            <a:alphaModFix/>
          </a:blip>
          <a:stretch>
            <a:fillRect/>
          </a:stretch>
        </p:blipFill>
        <p:spPr>
          <a:xfrm>
            <a:off x="6831034" y="3176150"/>
            <a:ext cx="4140925" cy="3681851"/>
          </a:xfrm>
          <a:prstGeom prst="rect">
            <a:avLst/>
          </a:prstGeom>
          <a:noFill/>
          <a:ln>
            <a:noFill/>
          </a:ln>
        </p:spPr>
      </p:pic>
      <p:pic>
        <p:nvPicPr>
          <p:cNvPr id="1399" name="Google Shape;1399;g27500a5aa5f_0_1573"/>
          <p:cNvPicPr preferRelativeResize="0"/>
          <p:nvPr/>
        </p:nvPicPr>
        <p:blipFill rotWithShape="1">
          <a:blip r:embed="rId4">
            <a:alphaModFix amt="25000"/>
          </a:blip>
          <a:srcRect b="5751" l="3464" r="3650" t="17971"/>
          <a:stretch/>
        </p:blipFill>
        <p:spPr>
          <a:xfrm>
            <a:off x="5476207" y="1454542"/>
            <a:ext cx="6646238" cy="1711183"/>
          </a:xfrm>
          <a:prstGeom prst="rect">
            <a:avLst/>
          </a:prstGeom>
          <a:noFill/>
          <a:ln>
            <a:noFill/>
          </a:ln>
        </p:spPr>
      </p:pic>
      <p:pic>
        <p:nvPicPr>
          <p:cNvPr id="1400" name="Google Shape;1400;g27500a5aa5f_0_1573"/>
          <p:cNvPicPr preferRelativeResize="0"/>
          <p:nvPr/>
        </p:nvPicPr>
        <p:blipFill rotWithShape="1">
          <a:blip r:embed="rId4">
            <a:alphaModFix/>
          </a:blip>
          <a:srcRect b="16312" l="72331" r="19098" t="47621"/>
          <a:stretch/>
        </p:blipFill>
        <p:spPr>
          <a:xfrm>
            <a:off x="10403908" y="2119750"/>
            <a:ext cx="613227" cy="80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Feature Store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FEFE"/>
        </a:solidFill>
      </p:bgPr>
    </p:bg>
    <p:spTree>
      <p:nvGrpSpPr>
        <p:cNvPr id="1404" name="Shape 1404"/>
        <p:cNvGrpSpPr/>
        <p:nvPr/>
      </p:nvGrpSpPr>
      <p:grpSpPr>
        <a:xfrm>
          <a:off x="0" y="0"/>
          <a:ext cx="0" cy="0"/>
          <a:chOff x="0" y="0"/>
          <a:chExt cx="0" cy="0"/>
        </a:xfrm>
      </p:grpSpPr>
      <p:sp>
        <p:nvSpPr>
          <p:cNvPr id="1405" name="Google Shape;1405;g27500a5aa5f_0_158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06" name="Google Shape;1406;g27500a5aa5f_0_1585"/>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07" name="Google Shape;1407;g27500a5aa5f_0_1585"/>
          <p:cNvSpPr txBox="1"/>
          <p:nvPr/>
        </p:nvSpPr>
        <p:spPr>
          <a:xfrm>
            <a:off x="834792" y="4013425"/>
            <a:ext cx="4268400" cy="52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2200"/>
          </a:p>
        </p:txBody>
      </p:sp>
      <p:sp>
        <p:nvSpPr>
          <p:cNvPr id="1408" name="Google Shape;1408;g27500a5aa5f_0_1585"/>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Concepts</a:t>
            </a:r>
            <a:endParaRPr sz="2400">
              <a:solidFill>
                <a:schemeClr val="accent2"/>
              </a:solidFill>
              <a:latin typeface="DM Sans"/>
              <a:ea typeface="DM Sans"/>
              <a:cs typeface="DM Sans"/>
              <a:sym typeface="DM Sans"/>
            </a:endParaRPr>
          </a:p>
        </p:txBody>
      </p:sp>
      <p:sp>
        <p:nvSpPr>
          <p:cNvPr id="1409" name="Google Shape;1409;g27500a5aa5f_0_1585"/>
          <p:cNvSpPr txBox="1"/>
          <p:nvPr/>
        </p:nvSpPr>
        <p:spPr>
          <a:xfrm>
            <a:off x="665116" y="1572525"/>
            <a:ext cx="4802100" cy="49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dk2"/>
                </a:solidFill>
                <a:latin typeface="DM Sans"/>
                <a:ea typeface="DM Sans"/>
                <a:cs typeface="DM Sans"/>
                <a:sym typeface="DM Sans"/>
              </a:rPr>
              <a:t>Registered model:</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An MLflow Model that has been registered to Unity Catalog. </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version:</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version of a registered model. Each model registered to the same model name increments the version number.</a:t>
            </a:r>
            <a:endParaRPr sz="1800">
              <a:latin typeface="DM Sans"/>
              <a:ea typeface="DM Sans"/>
              <a:cs typeface="DM Sans"/>
              <a:sym typeface="DM Sans"/>
            </a:endParaRPr>
          </a:p>
          <a:p>
            <a:pPr indent="0" lvl="0" marL="0" rtl="0" algn="l">
              <a:spcBef>
                <a:spcPts val="0"/>
              </a:spcBef>
              <a:spcAft>
                <a:spcPts val="0"/>
              </a:spcAft>
              <a:buNone/>
            </a:pPr>
            <a:r>
              <a:rPr b="1" lang="en-US" sz="1800">
                <a:solidFill>
                  <a:schemeClr val="dk2"/>
                </a:solidFill>
                <a:latin typeface="DM Sans"/>
                <a:ea typeface="DM Sans"/>
                <a:cs typeface="DM Sans"/>
                <a:sym typeface="DM Sans"/>
              </a:rPr>
              <a:t>Model alias:</a:t>
            </a:r>
            <a:endParaRPr b="1"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SzPts val="1800"/>
              <a:buFont typeface="DM Sans"/>
              <a:buChar char="●"/>
            </a:pPr>
            <a:r>
              <a:rPr lang="en-US" sz="1800">
                <a:latin typeface="DM Sans"/>
                <a:ea typeface="DM Sans"/>
                <a:cs typeface="DM Sans"/>
                <a:sym typeface="DM Sans"/>
              </a:rPr>
              <a:t>A mutable, named reference to a particular version of a registered model. </a:t>
            </a:r>
            <a:endParaRPr sz="1800">
              <a:latin typeface="DM Sans"/>
              <a:ea typeface="DM Sans"/>
              <a:cs typeface="DM Sans"/>
              <a:sym typeface="DM Sans"/>
            </a:endParaRPr>
          </a:p>
          <a:p>
            <a:pPr indent="0" lvl="0" marL="0" rtl="0" algn="l">
              <a:lnSpc>
                <a:spcPct val="115000"/>
              </a:lnSpc>
              <a:spcBef>
                <a:spcPts val="0"/>
              </a:spcBef>
              <a:spcAft>
                <a:spcPts val="0"/>
              </a:spcAft>
              <a:buNone/>
            </a:pPr>
            <a:r>
              <a:t/>
            </a:r>
            <a:endParaRPr sz="1800">
              <a:latin typeface="DM Sans"/>
              <a:ea typeface="DM Sans"/>
              <a:cs typeface="DM Sans"/>
              <a:sym typeface="DM Sans"/>
            </a:endParaRPr>
          </a:p>
          <a:p>
            <a:pPr indent="0" lvl="0" marL="457200" rtl="0" algn="l">
              <a:spcBef>
                <a:spcPts val="0"/>
              </a:spcBef>
              <a:spcAft>
                <a:spcPts val="0"/>
              </a:spcAft>
              <a:buNone/>
            </a:pPr>
            <a:r>
              <a:rPr lang="en-US" sz="2000">
                <a:latin typeface="DM Sans"/>
                <a:ea typeface="DM Sans"/>
                <a:cs typeface="DM Sans"/>
                <a:sym typeface="DM Sans"/>
              </a:rPr>
              <a:t>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DM Sans"/>
              <a:ea typeface="DM Sans"/>
              <a:cs typeface="DM Sans"/>
              <a:sym typeface="DM Sans"/>
            </a:endParaRPr>
          </a:p>
        </p:txBody>
      </p:sp>
      <p:pic>
        <p:nvPicPr>
          <p:cNvPr id="1410" name="Google Shape;1410;g27500a5aa5f_0_1585"/>
          <p:cNvPicPr preferRelativeResize="0"/>
          <p:nvPr/>
        </p:nvPicPr>
        <p:blipFill>
          <a:blip r:embed="rId3">
            <a:alphaModFix/>
          </a:blip>
          <a:stretch>
            <a:fillRect/>
          </a:stretch>
        </p:blipFill>
        <p:spPr>
          <a:xfrm>
            <a:off x="5325182" y="3209175"/>
            <a:ext cx="6865198" cy="3450713"/>
          </a:xfrm>
          <a:prstGeom prst="rect">
            <a:avLst/>
          </a:prstGeom>
          <a:noFill/>
          <a:ln>
            <a:noFill/>
          </a:ln>
        </p:spPr>
      </p:pic>
      <p:pic>
        <p:nvPicPr>
          <p:cNvPr id="1411" name="Google Shape;1411;g27500a5aa5f_0_1585"/>
          <p:cNvPicPr preferRelativeResize="0"/>
          <p:nvPr/>
        </p:nvPicPr>
        <p:blipFill rotWithShape="1">
          <a:blip r:embed="rId4">
            <a:alphaModFix amt="25000"/>
          </a:blip>
          <a:srcRect b="5751" l="3464" r="3650" t="17971"/>
          <a:stretch/>
        </p:blipFill>
        <p:spPr>
          <a:xfrm>
            <a:off x="5476207" y="1454542"/>
            <a:ext cx="6646238" cy="1711183"/>
          </a:xfrm>
          <a:prstGeom prst="rect">
            <a:avLst/>
          </a:prstGeom>
          <a:noFill/>
          <a:ln>
            <a:noFill/>
          </a:ln>
        </p:spPr>
      </p:pic>
      <p:pic>
        <p:nvPicPr>
          <p:cNvPr id="1412" name="Google Shape;1412;g27500a5aa5f_0_1585"/>
          <p:cNvPicPr preferRelativeResize="0"/>
          <p:nvPr/>
        </p:nvPicPr>
        <p:blipFill rotWithShape="1">
          <a:blip r:embed="rId4">
            <a:alphaModFix/>
          </a:blip>
          <a:srcRect b="16312" l="72331" r="19098" t="47621"/>
          <a:stretch/>
        </p:blipFill>
        <p:spPr>
          <a:xfrm>
            <a:off x="10403908" y="2119750"/>
            <a:ext cx="613227" cy="809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g27500a5aa5f_0_159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18" name="Google Shape;1418;g27500a5aa5f_0_1597"/>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19" name="Google Shape;1419;g27500a5aa5f_0_1597"/>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Catalog level</a:t>
            </a:r>
            <a:endParaRPr sz="2400">
              <a:solidFill>
                <a:schemeClr val="accent2"/>
              </a:solidFill>
              <a:latin typeface="DM Sans"/>
              <a:ea typeface="DM Sans"/>
              <a:cs typeface="DM Sans"/>
              <a:sym typeface="DM Sans"/>
            </a:endParaRPr>
          </a:p>
        </p:txBody>
      </p:sp>
      <p:graphicFrame>
        <p:nvGraphicFramePr>
          <p:cNvPr id="1420" name="Google Shape;1420;g27500a5aa5f_0_1597"/>
          <p:cNvGraphicFramePr/>
          <p:nvPr/>
        </p:nvGraphicFramePr>
        <p:xfrm>
          <a:off x="659953" y="1659900"/>
          <a:ext cx="3000000" cy="3000000"/>
        </p:xfrm>
        <a:graphic>
          <a:graphicData uri="http://schemas.openxmlformats.org/drawingml/2006/table">
            <a:tbl>
              <a:tblPr>
                <a:noFill/>
                <a:tableStyleId>{064BA505-F6F0-4D03-8394-5FB823CE2B49}</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offline_location_features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   </a:t>
                      </a:r>
                      <a:endParaRPr>
                        <a:solidFill>
                          <a:srgbClr val="D6D6D6"/>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g27500a5aa5f_0_1605"/>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26" name="Google Shape;1426;g27500a5aa5f_0_1605"/>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27" name="Google Shape;1427;g27500a5aa5f_0_1605"/>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Schema level</a:t>
            </a:r>
            <a:endParaRPr sz="2400">
              <a:solidFill>
                <a:schemeClr val="accent2"/>
              </a:solidFill>
              <a:latin typeface="DM Sans"/>
              <a:ea typeface="DM Sans"/>
              <a:cs typeface="DM Sans"/>
              <a:sym typeface="DM Sans"/>
            </a:endParaRPr>
          </a:p>
        </p:txBody>
      </p:sp>
      <p:graphicFrame>
        <p:nvGraphicFramePr>
          <p:cNvPr id="1428" name="Google Shape;1428;g27500a5aa5f_0_1605"/>
          <p:cNvGraphicFramePr/>
          <p:nvPr/>
        </p:nvGraphicFramePr>
        <p:xfrm>
          <a:off x="659953" y="1659900"/>
          <a:ext cx="3000000" cy="3000000"/>
        </p:xfrm>
        <a:graphic>
          <a:graphicData uri="http://schemas.openxmlformats.org/drawingml/2006/table">
            <a:tbl>
              <a:tblPr>
                <a:noFill/>
                <a:tableStyleId>{064BA505-F6F0-4D03-8394-5FB823CE2B49}</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offline_location_features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a:t>
                      </a:r>
                      <a:endParaRPr>
                        <a:solidFill>
                          <a:srgbClr val="D6D6D6"/>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fraud_detection</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Tables: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fraud_clf_inference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fraud_clf_metrics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Volumes:       </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Models: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fraud_clf</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&gt; Functions:</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compute_distance   </a:t>
                      </a:r>
                      <a:endParaRPr>
                        <a:solidFill>
                          <a:srgbClr val="D6D6D6"/>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27500a5aa5f_0_1613"/>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34" name="Google Shape;1434;g27500a5aa5f_0_1613"/>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35" name="Google Shape;1435;g27500a5aa5f_0_1613"/>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 - Schema level</a:t>
            </a:r>
            <a:endParaRPr sz="2400">
              <a:solidFill>
                <a:schemeClr val="accent2"/>
              </a:solidFill>
              <a:latin typeface="DM Sans"/>
              <a:ea typeface="DM Sans"/>
              <a:cs typeface="DM Sans"/>
              <a:sym typeface="DM Sans"/>
            </a:endParaRPr>
          </a:p>
        </p:txBody>
      </p:sp>
      <p:graphicFrame>
        <p:nvGraphicFramePr>
          <p:cNvPr id="1436" name="Google Shape;1436;g27500a5aa5f_0_1613"/>
          <p:cNvGraphicFramePr/>
          <p:nvPr/>
        </p:nvGraphicFramePr>
        <p:xfrm>
          <a:off x="659953" y="1659900"/>
          <a:ext cx="3000000" cy="3000000"/>
        </p:xfrm>
        <a:graphic>
          <a:graphicData uri="http://schemas.openxmlformats.org/drawingml/2006/table">
            <a:tbl>
              <a:tblPr>
                <a:noFill/>
                <a:tableStyleId>{064BA505-F6F0-4D03-8394-5FB823CE2B49}</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dev</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offline_location_features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staging</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a:t>
                      </a:r>
                      <a:r>
                        <a:rPr lang="en-US">
                          <a:solidFill>
                            <a:srgbClr val="D6D6D6"/>
                          </a:solidFill>
                          <a:latin typeface="Courier New"/>
                          <a:ea typeface="Courier New"/>
                          <a:cs typeface="Courier New"/>
                          <a:sym typeface="Courier New"/>
                        </a:rPr>
                        <a:t>   bronze</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silver</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D6D6D6"/>
                          </a:solidFill>
                          <a:latin typeface="Courier New"/>
                          <a:ea typeface="Courier New"/>
                          <a:cs typeface="Courier New"/>
                          <a:sym typeface="Courier New"/>
                        </a:rPr>
                        <a:t>    gold</a:t>
                      </a:r>
                      <a:endParaRPr>
                        <a:solidFill>
                          <a:srgbClr val="D6D6D6"/>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   </a:t>
                      </a:r>
                      <a:endParaRPr>
                        <a:solidFill>
                          <a:srgbClr val="032F62"/>
                        </a:solidFill>
                        <a:latin typeface="Courier New"/>
                        <a:ea typeface="Courier New"/>
                        <a:cs typeface="Courier New"/>
                        <a:sym typeface="Courier New"/>
                      </a:endParaRPr>
                    </a:p>
                  </a:txBody>
                  <a:tcPr marT="63500" marB="63500" marR="63500" marL="63500"/>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g27500a5aa5f_0_1621"/>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442" name="Google Shape;1442;g27500a5aa5f_0_1621"/>
          <p:cNvSpPr txBox="1"/>
          <p:nvPr>
            <p:ph type="title"/>
          </p:nvPr>
        </p:nvSpPr>
        <p:spPr>
          <a:xfrm>
            <a:off x="749437" y="307001"/>
            <a:ext cx="106620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600"/>
              <a:t>Unity Catalog</a:t>
            </a:r>
            <a:endParaRPr sz="3600"/>
          </a:p>
        </p:txBody>
      </p:sp>
      <p:sp>
        <p:nvSpPr>
          <p:cNvPr id="1443" name="Google Shape;1443;g27500a5aa5f_0_1621"/>
          <p:cNvSpPr txBox="1"/>
          <p:nvPr/>
        </p:nvSpPr>
        <p:spPr>
          <a:xfrm>
            <a:off x="670043" y="959200"/>
            <a:ext cx="68670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2"/>
                </a:solidFill>
                <a:latin typeface="DM Sans"/>
                <a:ea typeface="DM Sans"/>
                <a:cs typeface="DM Sans"/>
                <a:sym typeface="DM Sans"/>
              </a:rPr>
              <a:t>Recommended organization</a:t>
            </a:r>
            <a:endParaRPr sz="2400">
              <a:solidFill>
                <a:schemeClr val="accent2"/>
              </a:solidFill>
              <a:latin typeface="DM Sans"/>
              <a:ea typeface="DM Sans"/>
              <a:cs typeface="DM Sans"/>
              <a:sym typeface="DM Sans"/>
            </a:endParaRPr>
          </a:p>
        </p:txBody>
      </p:sp>
      <p:graphicFrame>
        <p:nvGraphicFramePr>
          <p:cNvPr id="1444" name="Google Shape;1444;g27500a5aa5f_0_1621"/>
          <p:cNvGraphicFramePr/>
          <p:nvPr/>
        </p:nvGraphicFramePr>
        <p:xfrm>
          <a:off x="659953" y="1659900"/>
          <a:ext cx="3000000" cy="3000000"/>
        </p:xfrm>
        <a:graphic>
          <a:graphicData uri="http://schemas.openxmlformats.org/drawingml/2006/table">
            <a:tbl>
              <a:tblPr>
                <a:noFill/>
                <a:tableStyleId>{064BA505-F6F0-4D03-8394-5FB823CE2B49}</a:tableStyleId>
              </a:tblPr>
              <a:tblGrid>
                <a:gridCol w="3699300"/>
                <a:gridCol w="3644400"/>
                <a:gridCol w="3528350"/>
              </a:tblGrid>
              <a:tr h="4677000">
                <a:tc>
                  <a:txBody>
                    <a:bodyPr/>
                    <a:lstStyle/>
                    <a:p>
                      <a:pPr indent="0" lvl="0" marL="0" rtl="0" algn="l">
                        <a:lnSpc>
                          <a:spcPct val="150000"/>
                        </a:lnSpc>
                        <a:spcBef>
                          <a:spcPts val="0"/>
                        </a:spcBef>
                        <a:spcAft>
                          <a:spcPts val="0"/>
                        </a:spcAft>
                        <a:buNone/>
                      </a:pPr>
                      <a:r>
                        <a:rPr b="1" lang="en-US">
                          <a:solidFill>
                            <a:srgbClr val="032F62"/>
                          </a:solidFill>
                          <a:latin typeface="Courier New"/>
                          <a:ea typeface="Courier New"/>
                          <a:cs typeface="Courier New"/>
                          <a:sym typeface="Courier New"/>
                        </a:rPr>
                        <a:t>dev</a:t>
                      </a:r>
                      <a:endParaRPr b="1">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offline_location_features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a:solidFill>
                            <a:srgbClr val="032F62"/>
                          </a:solidFill>
                          <a:latin typeface="Courier New"/>
                          <a:ea typeface="Courier New"/>
                          <a:cs typeface="Courier New"/>
                          <a:sym typeface="Courier New"/>
                        </a:rPr>
                        <a:t>staging</a:t>
                      </a:r>
                      <a:endParaRPr b="1">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a:t>
                      </a:r>
                      <a:endParaRPr>
                        <a:solidFill>
                          <a:srgbClr val="032F62"/>
                        </a:solidFill>
                        <a:latin typeface="Courier New"/>
                        <a:ea typeface="Courier New"/>
                        <a:cs typeface="Courier New"/>
                        <a:sym typeface="Courier New"/>
                      </a:endParaRPr>
                    </a:p>
                  </a:txBody>
                  <a:tcPr marT="63500" marB="63500" marR="63500" marL="63500"/>
                </a:tc>
                <a:tc>
                  <a:txBody>
                    <a:bodyPr/>
                    <a:lstStyle/>
                    <a:p>
                      <a:pPr indent="0" lvl="0" marL="0" rtl="0" algn="l">
                        <a:lnSpc>
                          <a:spcPct val="150000"/>
                        </a:lnSpc>
                        <a:spcBef>
                          <a:spcPts val="0"/>
                        </a:spcBef>
                        <a:spcAft>
                          <a:spcPts val="0"/>
                        </a:spcAft>
                        <a:buNone/>
                      </a:pPr>
                      <a:r>
                        <a:rPr b="1" lang="en-US" sz="1600">
                          <a:solidFill>
                            <a:schemeClr val="dk2"/>
                          </a:solidFill>
                          <a:latin typeface="Courier New"/>
                          <a:ea typeface="Courier New"/>
                          <a:cs typeface="Courier New"/>
                          <a:sym typeface="Courier New"/>
                        </a:rPr>
                        <a:t>prod</a:t>
                      </a:r>
                      <a:endParaRPr b="1" sz="1600">
                        <a:solidFill>
                          <a:schemeClr val="dk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bronze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silver</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gold</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fraud_detection</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Tables: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fraud_clf_inference</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fraud_clf_metrics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Volumes:       </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Models: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fraud_clf</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&gt; Functions:</a:t>
                      </a:r>
                      <a:endParaRPr>
                        <a:solidFill>
                          <a:srgbClr val="032F62"/>
                        </a:solidFill>
                        <a:latin typeface="Courier New"/>
                        <a:ea typeface="Courier New"/>
                        <a:cs typeface="Courier New"/>
                        <a:sym typeface="Courier New"/>
                      </a:endParaRPr>
                    </a:p>
                    <a:p>
                      <a:pPr indent="0" lvl="0" marL="0" rtl="0" algn="l">
                        <a:lnSpc>
                          <a:spcPct val="150000"/>
                        </a:lnSpc>
                        <a:spcBef>
                          <a:spcPts val="0"/>
                        </a:spcBef>
                        <a:spcAft>
                          <a:spcPts val="0"/>
                        </a:spcAft>
                        <a:buNone/>
                      </a:pPr>
                      <a:r>
                        <a:rPr lang="en-US">
                          <a:solidFill>
                            <a:srgbClr val="032F62"/>
                          </a:solidFill>
                          <a:latin typeface="Courier New"/>
                          <a:ea typeface="Courier New"/>
                          <a:cs typeface="Courier New"/>
                          <a:sym typeface="Courier New"/>
                        </a:rPr>
                        <a:t>        compute_distance   </a:t>
                      </a:r>
                      <a:endParaRPr>
                        <a:solidFill>
                          <a:srgbClr val="032F62"/>
                        </a:solidFill>
                        <a:latin typeface="Courier New"/>
                        <a:ea typeface="Courier New"/>
                        <a:cs typeface="Courier New"/>
                        <a:sym typeface="Courier New"/>
                      </a:endParaRPr>
                    </a:p>
                  </a:txBody>
                  <a:tcPr marT="63500" marB="63500" marR="63500" marL="63500"/>
                </a:tc>
              </a:tr>
            </a:tbl>
          </a:graphicData>
        </a:graphic>
      </p:graphicFrame>
      <p:pic>
        <p:nvPicPr>
          <p:cNvPr id="1445" name="Google Shape;1445;g27500a5aa5f_0_1621"/>
          <p:cNvPicPr preferRelativeResize="0"/>
          <p:nvPr/>
        </p:nvPicPr>
        <p:blipFill rotWithShape="1">
          <a:blip r:embed="rId3">
            <a:alphaModFix/>
          </a:blip>
          <a:srcRect b="5213" l="0" r="0" t="0"/>
          <a:stretch/>
        </p:blipFill>
        <p:spPr>
          <a:xfrm>
            <a:off x="615429" y="1500650"/>
            <a:ext cx="7366692" cy="5383700"/>
          </a:xfrm>
          <a:prstGeom prst="rect">
            <a:avLst/>
          </a:prstGeom>
          <a:noFill/>
          <a:ln>
            <a:noFill/>
          </a:ln>
        </p:spPr>
      </p:pic>
      <p:sp>
        <p:nvSpPr>
          <p:cNvPr id="1446" name="Google Shape;1446;g27500a5aa5f_0_1621"/>
          <p:cNvSpPr txBox="1"/>
          <p:nvPr/>
        </p:nvSpPr>
        <p:spPr>
          <a:xfrm>
            <a:off x="5590374" y="1659900"/>
            <a:ext cx="2316900" cy="385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2"/>
                </a:solidFill>
                <a:latin typeface="DM Sans"/>
                <a:ea typeface="DM Sans"/>
                <a:cs typeface="DM Sans"/>
                <a:sym typeface="DM Sans"/>
              </a:rPr>
              <a:t>Example prod catalog</a:t>
            </a:r>
            <a:endParaRPr sz="1600">
              <a:solidFill>
                <a:schemeClr val="dk2"/>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7"/>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HyperOpt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g27500a5aa5f_0_1919"/>
          <p:cNvSpPr txBox="1"/>
          <p:nvPr>
            <p:ph type="title"/>
          </p:nvPr>
        </p:nvSpPr>
        <p:spPr>
          <a:xfrm>
            <a:off x="614639" y="486835"/>
            <a:ext cx="15013200" cy="1322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Hyperparameter Optimization</a:t>
            </a:r>
            <a:endParaRPr/>
          </a:p>
        </p:txBody>
      </p:sp>
      <p:sp>
        <p:nvSpPr>
          <p:cNvPr id="1457" name="Google Shape;1457;g27500a5aa5f_0_1919"/>
          <p:cNvSpPr txBox="1"/>
          <p:nvPr>
            <p:ph idx="1" type="body"/>
          </p:nvPr>
        </p:nvSpPr>
        <p:spPr>
          <a:xfrm>
            <a:off x="614639" y="2114551"/>
            <a:ext cx="15013200" cy="6121200"/>
          </a:xfrm>
          <a:prstGeom prst="rect">
            <a:avLst/>
          </a:prstGeom>
        </p:spPr>
        <p:txBody>
          <a:bodyPr anchorCtr="0" anchor="t" bIns="45700" lIns="0" spcFirstLastPara="1" rIns="0" wrap="square" tIns="45700">
            <a:noAutofit/>
          </a:bodyPr>
          <a:lstStyle/>
          <a:p>
            <a:pPr indent="0" lvl="0" marL="0" rtl="0" algn="l">
              <a:lnSpc>
                <a:spcPct val="150000"/>
              </a:lnSpc>
              <a:spcBef>
                <a:spcPts val="1000"/>
              </a:spcBef>
              <a:spcAft>
                <a:spcPts val="0"/>
              </a:spcAft>
              <a:buNone/>
            </a:pPr>
            <a:r>
              <a:rPr lang="en-US" sz="1800" u="sng">
                <a:solidFill>
                  <a:schemeClr val="hlink"/>
                </a:solidFill>
                <a:hlinkClick r:id="rId3"/>
              </a:rPr>
              <a:t>Hyperopt</a:t>
            </a:r>
            <a:r>
              <a:rPr lang="en-US" sz="1800">
                <a:solidFill>
                  <a:srgbClr val="1B3139"/>
                </a:solidFill>
              </a:rPr>
              <a:t> is a Python library that can optimize a function's value over complex spaces of inputs. It's a Bayesian optimizer, meaning it is not merely randomly searching or searching a grid, but intelligently learning which combinations of values work well as it goes, and focusing the search there.</a:t>
            </a:r>
            <a:endParaRPr sz="1800">
              <a:solidFill>
                <a:srgbClr val="1B3139"/>
              </a:solidFill>
            </a:endParaRPr>
          </a:p>
          <a:p>
            <a:pPr indent="0" lvl="0" marL="0" rtl="0" algn="l">
              <a:lnSpc>
                <a:spcPct val="150000"/>
              </a:lnSpc>
              <a:spcBef>
                <a:spcPts val="1000"/>
              </a:spcBef>
              <a:spcAft>
                <a:spcPts val="0"/>
              </a:spcAft>
              <a:buNone/>
            </a:pPr>
            <a:r>
              <a:rPr lang="en-US" sz="1800">
                <a:solidFill>
                  <a:srgbClr val="1B3139"/>
                </a:solidFill>
              </a:rPr>
              <a:t>Advantages of HyperOpt:</a:t>
            </a:r>
            <a:endParaRPr sz="1800">
              <a:solidFill>
                <a:srgbClr val="1B3139"/>
              </a:solidFill>
            </a:endParaRPr>
          </a:p>
          <a:p>
            <a:pPr indent="-419100" lvl="0" marL="749300" rtl="0" algn="l">
              <a:lnSpc>
                <a:spcPct val="150000"/>
              </a:lnSpc>
              <a:spcBef>
                <a:spcPts val="500"/>
              </a:spcBef>
              <a:spcAft>
                <a:spcPts val="0"/>
              </a:spcAft>
              <a:buClr>
                <a:srgbClr val="1B3139"/>
              </a:buClr>
              <a:buSzPts val="1800"/>
              <a:buChar char="●"/>
            </a:pPr>
            <a:r>
              <a:rPr lang="en-US" sz="1800">
                <a:solidFill>
                  <a:srgbClr val="1B3139"/>
                </a:solidFill>
              </a:rPr>
              <a:t>Bayesian optimizer - smart searches over hyperparameters (using a </a:t>
            </a:r>
            <a:r>
              <a:rPr lang="en-US" sz="1800" u="sng">
                <a:solidFill>
                  <a:schemeClr val="hlink"/>
                </a:solidFill>
                <a:hlinkClick r:id="rId4"/>
              </a:rPr>
              <a:t>Tree of Parzen Estimators</a:t>
            </a:r>
            <a:r>
              <a:rPr lang="en-US" sz="1800">
                <a:solidFill>
                  <a:srgbClr val="1B3139"/>
                </a:solidFill>
              </a:rPr>
              <a:t>, FWIW), not grid or random search</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Integrates with Apache Spark for </a:t>
            </a:r>
            <a:r>
              <a:rPr lang="en-US" sz="1800" u="sng">
                <a:solidFill>
                  <a:schemeClr val="hlink"/>
                </a:solidFill>
                <a:hlinkClick r:id="rId5"/>
              </a:rPr>
              <a:t>parallel hyperparameter search</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u="sng">
                <a:solidFill>
                  <a:schemeClr val="hlink"/>
                </a:solidFill>
                <a:hlinkClick r:id="rId6"/>
              </a:rPr>
              <a:t>Integrates with MLflow</a:t>
            </a:r>
            <a:r>
              <a:rPr lang="en-US" sz="1800">
                <a:solidFill>
                  <a:srgbClr val="1B3139"/>
                </a:solidFill>
              </a:rPr>
              <a:t> for automatic tracking of the search results</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Included already in the </a:t>
            </a:r>
            <a:r>
              <a:rPr lang="en-US" sz="1800" u="sng">
                <a:solidFill>
                  <a:schemeClr val="hlink"/>
                </a:solidFill>
                <a:hlinkClick r:id="rId7"/>
              </a:rPr>
              <a:t>Databricks ML runtime</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Maximally flexible: can optimize literally any Python model with any hyperparameters</a:t>
            </a:r>
            <a:endParaRPr sz="1800">
              <a:solidFill>
                <a:srgbClr val="1B3139"/>
              </a:solidFill>
            </a:endParaRPr>
          </a:p>
          <a:p>
            <a:pPr indent="0" lvl="0" marL="0" rtl="0" algn="l">
              <a:lnSpc>
                <a:spcPct val="150000"/>
              </a:lnSpc>
              <a:spcBef>
                <a:spcPts val="12000"/>
              </a:spcBef>
              <a:spcAft>
                <a:spcPts val="0"/>
              </a:spcAft>
              <a:buNone/>
            </a:pPr>
            <a:r>
              <a:t/>
            </a:r>
            <a:endParaRPr sz="1800">
              <a:solidFill>
                <a:srgbClr val="1B3139"/>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g27500a5aa5f_0_1924"/>
          <p:cNvSpPr txBox="1"/>
          <p:nvPr>
            <p:ph type="title"/>
          </p:nvPr>
        </p:nvSpPr>
        <p:spPr>
          <a:xfrm>
            <a:off x="614639" y="486835"/>
            <a:ext cx="15013200" cy="13227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US"/>
              <a:t>HyperOpt</a:t>
            </a:r>
            <a:endParaRPr/>
          </a:p>
        </p:txBody>
      </p:sp>
      <p:sp>
        <p:nvSpPr>
          <p:cNvPr id="1463" name="Google Shape;1463;g27500a5aa5f_0_1924"/>
          <p:cNvSpPr txBox="1"/>
          <p:nvPr>
            <p:ph idx="1" type="body"/>
          </p:nvPr>
        </p:nvSpPr>
        <p:spPr>
          <a:xfrm>
            <a:off x="614639" y="2114551"/>
            <a:ext cx="15013200" cy="6121200"/>
          </a:xfrm>
          <a:prstGeom prst="rect">
            <a:avLst/>
          </a:prstGeom>
        </p:spPr>
        <p:txBody>
          <a:bodyPr anchorCtr="0" anchor="t" bIns="45700" lIns="0" spcFirstLastPara="1" rIns="0" wrap="square" tIns="45700">
            <a:noAutofit/>
          </a:bodyPr>
          <a:lstStyle/>
          <a:p>
            <a:pPr indent="0" lvl="0" marL="0" rtl="0" algn="l">
              <a:lnSpc>
                <a:spcPct val="150000"/>
              </a:lnSpc>
              <a:spcBef>
                <a:spcPts val="1000"/>
              </a:spcBef>
              <a:spcAft>
                <a:spcPts val="0"/>
              </a:spcAft>
              <a:buNone/>
            </a:pPr>
            <a:r>
              <a:rPr lang="en-US" sz="1800" u="sng">
                <a:solidFill>
                  <a:schemeClr val="hlink"/>
                </a:solidFill>
                <a:hlinkClick r:id="rId3"/>
              </a:rPr>
              <a:t>Hyperopt</a:t>
            </a:r>
            <a:r>
              <a:rPr lang="en-US" sz="1800">
                <a:solidFill>
                  <a:srgbClr val="1B3139"/>
                </a:solidFill>
              </a:rPr>
              <a:t> is a Python library that can optimize a function's value over complex spaces of inputs. It's a Bayesian optimizer, meaning it is not merely randomly searching or searching a grid, but intelligently learning which combinations of values work well as it goes, and focusing the search there.</a:t>
            </a:r>
            <a:endParaRPr sz="1800">
              <a:solidFill>
                <a:srgbClr val="1B3139"/>
              </a:solidFill>
            </a:endParaRPr>
          </a:p>
          <a:p>
            <a:pPr indent="0" lvl="0" marL="0" rtl="0" algn="l">
              <a:lnSpc>
                <a:spcPct val="150000"/>
              </a:lnSpc>
              <a:spcBef>
                <a:spcPts val="1000"/>
              </a:spcBef>
              <a:spcAft>
                <a:spcPts val="0"/>
              </a:spcAft>
              <a:buNone/>
            </a:pPr>
            <a:r>
              <a:rPr lang="en-US" sz="1800">
                <a:solidFill>
                  <a:srgbClr val="1B3139"/>
                </a:solidFill>
              </a:rPr>
              <a:t>Advantages of HyperOpt:</a:t>
            </a:r>
            <a:endParaRPr sz="1800">
              <a:solidFill>
                <a:srgbClr val="1B3139"/>
              </a:solidFill>
            </a:endParaRPr>
          </a:p>
          <a:p>
            <a:pPr indent="-419100" lvl="0" marL="749300" rtl="0" algn="l">
              <a:lnSpc>
                <a:spcPct val="150000"/>
              </a:lnSpc>
              <a:spcBef>
                <a:spcPts val="500"/>
              </a:spcBef>
              <a:spcAft>
                <a:spcPts val="0"/>
              </a:spcAft>
              <a:buClr>
                <a:srgbClr val="1B3139"/>
              </a:buClr>
              <a:buSzPts val="1800"/>
              <a:buChar char="●"/>
            </a:pPr>
            <a:r>
              <a:rPr lang="en-US" sz="1800">
                <a:solidFill>
                  <a:srgbClr val="1B3139"/>
                </a:solidFill>
              </a:rPr>
              <a:t>Bayesian optimizer - smart searches over hyperparameters (using a </a:t>
            </a:r>
            <a:r>
              <a:rPr lang="en-US" sz="1800" u="sng">
                <a:solidFill>
                  <a:schemeClr val="hlink"/>
                </a:solidFill>
                <a:hlinkClick r:id="rId4"/>
              </a:rPr>
              <a:t>Tree of Parzen Estimators</a:t>
            </a:r>
            <a:r>
              <a:rPr lang="en-US" sz="1800">
                <a:solidFill>
                  <a:srgbClr val="1B3139"/>
                </a:solidFill>
              </a:rPr>
              <a:t>, FWIW), not grid or random search</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Integrates with Apache Spark for </a:t>
            </a:r>
            <a:r>
              <a:rPr lang="en-US" sz="1800" u="sng">
                <a:solidFill>
                  <a:schemeClr val="hlink"/>
                </a:solidFill>
                <a:hlinkClick r:id="rId5"/>
              </a:rPr>
              <a:t>parallel hyperparameter search</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u="sng">
                <a:solidFill>
                  <a:schemeClr val="hlink"/>
                </a:solidFill>
                <a:hlinkClick r:id="rId6"/>
              </a:rPr>
              <a:t>Integrates with MLflow</a:t>
            </a:r>
            <a:r>
              <a:rPr lang="en-US" sz="1800">
                <a:solidFill>
                  <a:srgbClr val="1B3139"/>
                </a:solidFill>
              </a:rPr>
              <a:t> for automatic tracking of the search results</a:t>
            </a:r>
            <a:endParaRPr sz="1800">
              <a:solidFill>
                <a:srgbClr val="1B3139"/>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Included already in the </a:t>
            </a:r>
            <a:r>
              <a:rPr lang="en-US" sz="1800" u="sng">
                <a:solidFill>
                  <a:schemeClr val="hlink"/>
                </a:solidFill>
                <a:hlinkClick r:id="rId7"/>
              </a:rPr>
              <a:t>Databricks ML runtime</a:t>
            </a:r>
            <a:endParaRPr sz="1800" u="sng">
              <a:solidFill>
                <a:schemeClr val="hlink"/>
              </a:solidFill>
            </a:endParaRPr>
          </a:p>
          <a:p>
            <a:pPr indent="-419100" lvl="0" marL="749300" rtl="0" algn="l">
              <a:lnSpc>
                <a:spcPct val="150000"/>
              </a:lnSpc>
              <a:spcBef>
                <a:spcPts val="0"/>
              </a:spcBef>
              <a:spcAft>
                <a:spcPts val="0"/>
              </a:spcAft>
              <a:buClr>
                <a:srgbClr val="1B3139"/>
              </a:buClr>
              <a:buSzPts val="1800"/>
              <a:buChar char="●"/>
            </a:pPr>
            <a:r>
              <a:rPr lang="en-US" sz="1800">
                <a:solidFill>
                  <a:srgbClr val="1B3139"/>
                </a:solidFill>
              </a:rPr>
              <a:t>Maximally flexible: can optimize literally any Python model with any hyperparameters</a:t>
            </a:r>
            <a:endParaRPr sz="1800">
              <a:solidFill>
                <a:srgbClr val="1B3139"/>
              </a:solidFill>
            </a:endParaRPr>
          </a:p>
          <a:p>
            <a:pPr indent="0" lvl="0" marL="0" rtl="0" algn="l">
              <a:lnSpc>
                <a:spcPct val="150000"/>
              </a:lnSpc>
              <a:spcBef>
                <a:spcPts val="12000"/>
              </a:spcBef>
              <a:spcAft>
                <a:spcPts val="0"/>
              </a:spcAft>
              <a:buNone/>
            </a:pPr>
            <a:r>
              <a:t/>
            </a:r>
            <a:endParaRPr sz="1800">
              <a:solidFill>
                <a:srgbClr val="1B313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g27500a5aa5f_0_1929"/>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Tree of Parzen Estimators (TPE)</a:t>
            </a:r>
            <a:endParaRPr/>
          </a:p>
        </p:txBody>
      </p:sp>
      <p:sp>
        <p:nvSpPr>
          <p:cNvPr id="1469" name="Google Shape;1469;g27500a5aa5f_0_1929"/>
          <p:cNvSpPr txBox="1"/>
          <p:nvPr>
            <p:ph idx="1" type="body"/>
          </p:nvPr>
        </p:nvSpPr>
        <p:spPr>
          <a:xfrm>
            <a:off x="460967" y="1585900"/>
            <a:ext cx="11145300" cy="1929600"/>
          </a:xfrm>
          <a:prstGeom prst="rect">
            <a:avLst/>
          </a:prstGeom>
          <a:noFill/>
          <a:ln>
            <a:noFill/>
          </a:ln>
        </p:spPr>
        <p:txBody>
          <a:bodyPr anchorCtr="0" anchor="t" bIns="45700" lIns="0" spcFirstLastPara="1" rIns="0" wrap="square" tIns="45700">
            <a:noAutofit/>
          </a:bodyPr>
          <a:lstStyle/>
          <a:p>
            <a:pPr indent="-247650" lvl="0" marL="2413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Sequential</a:t>
            </a:r>
            <a:r>
              <a:rPr lang="en-US" sz="2900">
                <a:latin typeface="DM Sans"/>
                <a:ea typeface="DM Sans"/>
                <a:cs typeface="DM Sans"/>
                <a:sym typeface="DM Sans"/>
              </a:rPr>
              <a:t> optimization algorithm</a:t>
            </a:r>
            <a:endParaRPr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Font typeface="DM Sans"/>
              <a:buChar char="▪"/>
            </a:pPr>
            <a:r>
              <a:rPr lang="en-US" sz="2900">
                <a:latin typeface="DM Sans"/>
                <a:ea typeface="DM Sans"/>
                <a:cs typeface="DM Sans"/>
                <a:sym typeface="DM Sans"/>
              </a:rPr>
              <a:t>Uses previous trials to suggest value for next trial</a:t>
            </a:r>
            <a:endParaRPr sz="2900">
              <a:latin typeface="DM Sans"/>
              <a:ea typeface="DM Sans"/>
              <a:cs typeface="DM Sans"/>
              <a:sym typeface="DM Sans"/>
            </a:endParaRPr>
          </a:p>
          <a:p>
            <a:pPr indent="-361950" lvl="1" marL="9144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Input: </a:t>
            </a:r>
            <a:r>
              <a:rPr lang="en-US" sz="2900">
                <a:latin typeface="DM Sans"/>
                <a:ea typeface="DM Sans"/>
                <a:cs typeface="DM Sans"/>
                <a:sym typeface="DM Sans"/>
              </a:rPr>
              <a:t>hyperparameter values and evaluation metrics</a:t>
            </a:r>
            <a:endParaRPr b="1" sz="2900">
              <a:latin typeface="DM Sans"/>
              <a:ea typeface="DM Sans"/>
              <a:cs typeface="DM Sans"/>
              <a:sym typeface="DM Sans"/>
            </a:endParaRPr>
          </a:p>
          <a:p>
            <a:pPr indent="-361950" lvl="1" marL="914400" rtl="0" algn="l">
              <a:lnSpc>
                <a:spcPct val="150000"/>
              </a:lnSpc>
              <a:spcBef>
                <a:spcPts val="0"/>
              </a:spcBef>
              <a:spcAft>
                <a:spcPts val="0"/>
              </a:spcAft>
              <a:buClr>
                <a:schemeClr val="accent1"/>
              </a:buClr>
              <a:buSzPts val="2300"/>
              <a:buChar char="▪"/>
            </a:pPr>
            <a:r>
              <a:rPr b="1" lang="en-US" sz="2900">
                <a:latin typeface="DM Sans"/>
                <a:ea typeface="DM Sans"/>
                <a:cs typeface="DM Sans"/>
                <a:sym typeface="DM Sans"/>
              </a:rPr>
              <a:t>Output: </a:t>
            </a:r>
            <a:r>
              <a:rPr lang="en-US" sz="2900">
                <a:latin typeface="DM Sans"/>
                <a:ea typeface="DM Sans"/>
                <a:cs typeface="DM Sans"/>
                <a:sym typeface="DM Sans"/>
              </a:rPr>
              <a:t>suggested hyperparameter value for next trial </a:t>
            </a:r>
            <a:endParaRPr b="1"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Font typeface="DM Sans"/>
              <a:buChar char="▪"/>
            </a:pPr>
            <a:r>
              <a:rPr lang="en-US" sz="2900">
                <a:latin typeface="DM Sans"/>
                <a:ea typeface="DM Sans"/>
                <a:cs typeface="DM Sans"/>
                <a:sym typeface="DM Sans"/>
              </a:rPr>
              <a:t>Suggests to maximize expected improvement by estimating the relationship between previous inputs and metrics</a:t>
            </a:r>
            <a:endParaRPr sz="2900">
              <a:latin typeface="DM Sans"/>
              <a:ea typeface="DM Sans"/>
              <a:cs typeface="DM Sans"/>
              <a:sym typeface="DM Sans"/>
            </a:endParaRPr>
          </a:p>
          <a:p>
            <a:pPr indent="-247650" lvl="0" marL="241300" rtl="0" algn="l">
              <a:lnSpc>
                <a:spcPct val="150000"/>
              </a:lnSpc>
              <a:spcBef>
                <a:spcPts val="0"/>
              </a:spcBef>
              <a:spcAft>
                <a:spcPts val="0"/>
              </a:spcAft>
              <a:buClr>
                <a:schemeClr val="accent1"/>
              </a:buClr>
              <a:buSzPts val="2300"/>
              <a:buChar char="▪"/>
            </a:pPr>
            <a:r>
              <a:rPr lang="en-US" sz="2900">
                <a:latin typeface="DM Sans"/>
                <a:ea typeface="DM Sans"/>
                <a:cs typeface="DM Sans"/>
                <a:sym typeface="DM Sans"/>
              </a:rPr>
              <a:t>Applies to </a:t>
            </a:r>
            <a:r>
              <a:rPr b="1" lang="en-US" sz="2900">
                <a:latin typeface="DM Sans"/>
                <a:ea typeface="DM Sans"/>
                <a:cs typeface="DM Sans"/>
                <a:sym typeface="DM Sans"/>
              </a:rPr>
              <a:t>each hyperparameter independently</a:t>
            </a:r>
            <a:endParaRPr b="1" sz="25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g27500a5aa5f_0_1934"/>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4000"/>
              <a:buFont typeface="Barlow"/>
              <a:buNone/>
            </a:pPr>
            <a:r>
              <a:rPr lang="en-US"/>
              <a:t>Parallelizing TPE</a:t>
            </a:r>
            <a:endParaRPr/>
          </a:p>
        </p:txBody>
      </p:sp>
      <p:cxnSp>
        <p:nvCxnSpPr>
          <p:cNvPr id="1475" name="Google Shape;1475;g27500a5aa5f_0_1934"/>
          <p:cNvCxnSpPr/>
          <p:nvPr/>
        </p:nvCxnSpPr>
        <p:spPr>
          <a:xfrm>
            <a:off x="1646834" y="2606033"/>
            <a:ext cx="9622500" cy="0"/>
          </a:xfrm>
          <a:prstGeom prst="straightConnector1">
            <a:avLst/>
          </a:prstGeom>
          <a:noFill/>
          <a:ln cap="flat" cmpd="sng" w="28575">
            <a:solidFill>
              <a:schemeClr val="dk2"/>
            </a:solidFill>
            <a:prstDash val="solid"/>
            <a:round/>
            <a:headEnd len="med" w="med" type="none"/>
            <a:tailEnd len="med" w="med" type="none"/>
          </a:ln>
        </p:spPr>
      </p:cxnSp>
      <p:cxnSp>
        <p:nvCxnSpPr>
          <p:cNvPr id="1476" name="Google Shape;1476;g27500a5aa5f_0_1934"/>
          <p:cNvCxnSpPr/>
          <p:nvPr/>
        </p:nvCxnSpPr>
        <p:spPr>
          <a:xfrm>
            <a:off x="1646834" y="3577898"/>
            <a:ext cx="9622500" cy="0"/>
          </a:xfrm>
          <a:prstGeom prst="straightConnector1">
            <a:avLst/>
          </a:prstGeom>
          <a:noFill/>
          <a:ln cap="flat" cmpd="sng" w="28575">
            <a:solidFill>
              <a:schemeClr val="dk2"/>
            </a:solidFill>
            <a:prstDash val="solid"/>
            <a:round/>
            <a:headEnd len="med" w="med" type="none"/>
            <a:tailEnd len="med" w="med" type="none"/>
          </a:ln>
        </p:spPr>
      </p:cxnSp>
      <p:cxnSp>
        <p:nvCxnSpPr>
          <p:cNvPr id="1477" name="Google Shape;1477;g27500a5aa5f_0_1934"/>
          <p:cNvCxnSpPr/>
          <p:nvPr/>
        </p:nvCxnSpPr>
        <p:spPr>
          <a:xfrm>
            <a:off x="1646834" y="4571100"/>
            <a:ext cx="9622500" cy="0"/>
          </a:xfrm>
          <a:prstGeom prst="straightConnector1">
            <a:avLst/>
          </a:prstGeom>
          <a:noFill/>
          <a:ln cap="flat" cmpd="sng" w="28575">
            <a:solidFill>
              <a:schemeClr val="dk2"/>
            </a:solidFill>
            <a:prstDash val="solid"/>
            <a:round/>
            <a:headEnd len="med" w="med" type="none"/>
            <a:tailEnd len="med" w="med" type="none"/>
          </a:ln>
        </p:spPr>
      </p:cxnSp>
      <p:sp>
        <p:nvSpPr>
          <p:cNvPr id="1478" name="Google Shape;1478;g27500a5aa5f_0_1934"/>
          <p:cNvSpPr txBox="1"/>
          <p:nvPr/>
        </p:nvSpPr>
        <p:spPr>
          <a:xfrm>
            <a:off x="922934" y="1774698"/>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E1</a:t>
            </a:r>
            <a:endParaRPr b="1" sz="2500">
              <a:solidFill>
                <a:schemeClr val="dk2"/>
              </a:solidFill>
            </a:endParaRPr>
          </a:p>
        </p:txBody>
      </p:sp>
      <p:sp>
        <p:nvSpPr>
          <p:cNvPr id="1479" name="Google Shape;1479;g27500a5aa5f_0_1934"/>
          <p:cNvSpPr txBox="1"/>
          <p:nvPr/>
        </p:nvSpPr>
        <p:spPr>
          <a:xfrm>
            <a:off x="922934" y="2676293"/>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E2</a:t>
            </a:r>
            <a:endParaRPr b="1" sz="2500">
              <a:solidFill>
                <a:schemeClr val="dk2"/>
              </a:solidFill>
            </a:endParaRPr>
          </a:p>
        </p:txBody>
      </p:sp>
      <p:sp>
        <p:nvSpPr>
          <p:cNvPr id="1480" name="Google Shape;1480;g27500a5aa5f_0_1934"/>
          <p:cNvSpPr txBox="1"/>
          <p:nvPr/>
        </p:nvSpPr>
        <p:spPr>
          <a:xfrm>
            <a:off x="922934" y="3648301"/>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E3</a:t>
            </a:r>
            <a:endParaRPr b="1" sz="2500">
              <a:solidFill>
                <a:schemeClr val="dk2"/>
              </a:solidFill>
            </a:endParaRPr>
          </a:p>
        </p:txBody>
      </p:sp>
      <p:sp>
        <p:nvSpPr>
          <p:cNvPr id="1481" name="Google Shape;1481;g27500a5aa5f_0_1934"/>
          <p:cNvSpPr txBox="1"/>
          <p:nvPr/>
        </p:nvSpPr>
        <p:spPr>
          <a:xfrm>
            <a:off x="922767" y="4651993"/>
            <a:ext cx="851700" cy="8523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None/>
            </a:pPr>
            <a:r>
              <a:rPr b="1" lang="en-US" sz="3100">
                <a:solidFill>
                  <a:schemeClr val="dk2"/>
                </a:solidFill>
                <a:latin typeface="Barlow"/>
                <a:ea typeface="Barlow"/>
                <a:cs typeface="Barlow"/>
                <a:sym typeface="Barlow"/>
              </a:rPr>
              <a:t>E4</a:t>
            </a:r>
            <a:endParaRPr b="1" sz="2500">
              <a:solidFill>
                <a:schemeClr val="dk2"/>
              </a:solidFill>
            </a:endParaRPr>
          </a:p>
        </p:txBody>
      </p:sp>
      <p:sp>
        <p:nvSpPr>
          <p:cNvPr id="1482" name="Google Shape;1482;g27500a5aa5f_0_1934"/>
          <p:cNvSpPr/>
          <p:nvPr/>
        </p:nvSpPr>
        <p:spPr>
          <a:xfrm>
            <a:off x="3258010" y="1766468"/>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#1</a:t>
            </a:r>
            <a:endParaRPr b="1" sz="2100">
              <a:solidFill>
                <a:srgbClr val="FFFFFF"/>
              </a:solidFill>
            </a:endParaRPr>
          </a:p>
        </p:txBody>
      </p:sp>
      <p:sp>
        <p:nvSpPr>
          <p:cNvPr id="1483" name="Google Shape;1483;g27500a5aa5f_0_1934"/>
          <p:cNvSpPr/>
          <p:nvPr/>
        </p:nvSpPr>
        <p:spPr>
          <a:xfrm>
            <a:off x="3258010" y="2765752"/>
            <a:ext cx="27312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#2</a:t>
            </a:r>
            <a:endParaRPr b="1" sz="2100">
              <a:solidFill>
                <a:schemeClr val="lt1"/>
              </a:solidFill>
            </a:endParaRPr>
          </a:p>
        </p:txBody>
      </p:sp>
      <p:sp>
        <p:nvSpPr>
          <p:cNvPr id="1484" name="Google Shape;1484;g27500a5aa5f_0_1934"/>
          <p:cNvSpPr/>
          <p:nvPr/>
        </p:nvSpPr>
        <p:spPr>
          <a:xfrm>
            <a:off x="3258010" y="3748293"/>
            <a:ext cx="30165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#3</a:t>
            </a:r>
            <a:endParaRPr b="1" sz="2100">
              <a:solidFill>
                <a:srgbClr val="FFFFFF"/>
              </a:solidFill>
            </a:endParaRPr>
          </a:p>
        </p:txBody>
      </p:sp>
      <p:sp>
        <p:nvSpPr>
          <p:cNvPr id="1485" name="Google Shape;1485;g27500a5aa5f_0_1934"/>
          <p:cNvSpPr/>
          <p:nvPr/>
        </p:nvSpPr>
        <p:spPr>
          <a:xfrm>
            <a:off x="3258010" y="4741503"/>
            <a:ext cx="53724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#4</a:t>
            </a:r>
            <a:endParaRPr b="1" sz="2100">
              <a:solidFill>
                <a:srgbClr val="FFFFFF"/>
              </a:solidFill>
            </a:endParaRPr>
          </a:p>
        </p:txBody>
      </p:sp>
      <p:sp>
        <p:nvSpPr>
          <p:cNvPr id="1486" name="Google Shape;1486;g27500a5aa5f_0_1934"/>
          <p:cNvSpPr/>
          <p:nvPr/>
        </p:nvSpPr>
        <p:spPr>
          <a:xfrm>
            <a:off x="1919871" y="176646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487" name="Google Shape;1487;g27500a5aa5f_0_1934"/>
          <p:cNvSpPr/>
          <p:nvPr/>
        </p:nvSpPr>
        <p:spPr>
          <a:xfrm>
            <a:off x="1919852" y="276577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488" name="Google Shape;1488;g27500a5aa5f_0_1934"/>
          <p:cNvSpPr/>
          <p:nvPr/>
        </p:nvSpPr>
        <p:spPr>
          <a:xfrm>
            <a:off x="1919852" y="376513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489" name="Google Shape;1489;g27500a5aa5f_0_1934"/>
          <p:cNvSpPr/>
          <p:nvPr/>
        </p:nvSpPr>
        <p:spPr>
          <a:xfrm>
            <a:off x="1919852" y="4724708"/>
            <a:ext cx="1192800" cy="651900"/>
          </a:xfrm>
          <a:prstGeom prst="roundRect">
            <a:avLst>
              <a:gd fmla="val 16667" name="adj"/>
            </a:avLst>
          </a:prstGeom>
          <a:solidFill>
            <a:schemeClr val="accent2"/>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Data</a:t>
            </a:r>
            <a:endParaRPr b="1" sz="2100">
              <a:solidFill>
                <a:srgbClr val="FFFFFF"/>
              </a:solidFill>
            </a:endParaRPr>
          </a:p>
        </p:txBody>
      </p:sp>
      <p:sp>
        <p:nvSpPr>
          <p:cNvPr id="1490" name="Google Shape;1490;g27500a5aa5f_0_1934"/>
          <p:cNvSpPr/>
          <p:nvPr/>
        </p:nvSpPr>
        <p:spPr>
          <a:xfrm>
            <a:off x="5834079" y="1761925"/>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#5</a:t>
            </a:r>
            <a:endParaRPr b="1" sz="2100">
              <a:solidFill>
                <a:srgbClr val="FFFFFF"/>
              </a:solidFill>
            </a:endParaRPr>
          </a:p>
        </p:txBody>
      </p:sp>
      <p:sp>
        <p:nvSpPr>
          <p:cNvPr id="1491" name="Google Shape;1491;g27500a5aa5f_0_1934"/>
          <p:cNvSpPr/>
          <p:nvPr/>
        </p:nvSpPr>
        <p:spPr>
          <a:xfrm>
            <a:off x="6098887" y="2765752"/>
            <a:ext cx="2927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#6</a:t>
            </a:r>
            <a:endParaRPr b="1" sz="2100">
              <a:solidFill>
                <a:srgbClr val="FFFFFF"/>
              </a:solidFill>
            </a:endParaRPr>
          </a:p>
        </p:txBody>
      </p:sp>
      <p:sp>
        <p:nvSpPr>
          <p:cNvPr id="1492" name="Google Shape;1492;g27500a5aa5f_0_1934"/>
          <p:cNvSpPr/>
          <p:nvPr/>
        </p:nvSpPr>
        <p:spPr>
          <a:xfrm>
            <a:off x="6372727" y="3748344"/>
            <a:ext cx="2927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#7</a:t>
            </a:r>
            <a:endParaRPr b="1" sz="2100">
              <a:solidFill>
                <a:srgbClr val="FFFFFF"/>
              </a:solidFill>
            </a:endParaRPr>
          </a:p>
        </p:txBody>
      </p:sp>
      <p:sp>
        <p:nvSpPr>
          <p:cNvPr id="1493" name="Google Shape;1493;g27500a5aa5f_0_1934"/>
          <p:cNvSpPr/>
          <p:nvPr/>
        </p:nvSpPr>
        <p:spPr>
          <a:xfrm>
            <a:off x="8410148" y="1761925"/>
            <a:ext cx="2465100" cy="651900"/>
          </a:xfrm>
          <a:prstGeom prst="roundRect">
            <a:avLst>
              <a:gd fmla="val 16667" name="adj"/>
            </a:avLst>
          </a:prstGeom>
          <a:solidFill>
            <a:schemeClr val="accent5"/>
          </a:solidFill>
          <a:ln cap="flat" cmpd="sng" w="1905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rPr>
              <a:t>Model </a:t>
            </a:r>
            <a:r>
              <a:rPr b="1" lang="en-US" sz="2100">
                <a:solidFill>
                  <a:schemeClr val="lt1"/>
                </a:solidFill>
              </a:rPr>
              <a:t>Trial #8</a:t>
            </a:r>
            <a:endParaRPr b="1" sz="2100">
              <a:solidFill>
                <a:srgbClr val="FFFFFF"/>
              </a:solidFill>
            </a:endParaRPr>
          </a:p>
        </p:txBody>
      </p:sp>
      <p:sp>
        <p:nvSpPr>
          <p:cNvPr id="1494" name="Google Shape;1494;g27500a5aa5f_0_1934"/>
          <p:cNvSpPr txBox="1"/>
          <p:nvPr/>
        </p:nvSpPr>
        <p:spPr>
          <a:xfrm>
            <a:off x="0" y="0"/>
            <a:ext cx="39999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900"/>
              <a:t> </a:t>
            </a:r>
            <a:endParaRPr sz="1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par>
                                <p:cTn fill="hold" nodeType="with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1000"/>
                                        <p:tgtEl>
                                          <p:spTgt spid="1489"/>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1000"/>
                                        <p:tgtEl>
                                          <p:spTgt spid="1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1000"/>
                                        <p:tgtEl>
                                          <p:spTgt spid="1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1000"/>
                                        <p:tgtEl>
                                          <p:spTgt spid="1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g27500a5aa5f_0_0"/>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20" name="Google Shape;420;g27500a5aa5f_0_0"/>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is a feature store?</a:t>
            </a:r>
            <a:endParaRPr/>
          </a:p>
        </p:txBody>
      </p:sp>
      <p:sp>
        <p:nvSpPr>
          <p:cNvPr id="421" name="Google Shape;421;g27500a5aa5f_0_0"/>
          <p:cNvSpPr txBox="1"/>
          <p:nvPr>
            <p:ph idx="2" type="body"/>
          </p:nvPr>
        </p:nvSpPr>
        <p:spPr>
          <a:xfrm>
            <a:off x="762000" y="1988833"/>
            <a:ext cx="10662000" cy="4149900"/>
          </a:xfrm>
          <a:prstGeom prst="rect">
            <a:avLst/>
          </a:prstGeom>
        </p:spPr>
        <p:txBody>
          <a:bodyPr anchorCtr="0" anchor="t" bIns="0" lIns="0" spcFirstLastPara="1" rIns="0" wrap="square" tIns="0">
            <a:noAutofit/>
          </a:bodyPr>
          <a:lstStyle/>
          <a:p>
            <a:pPr indent="0" lvl="0" marL="0" rtl="0" algn="l">
              <a:spcBef>
                <a:spcPts val="1100"/>
              </a:spcBef>
              <a:spcAft>
                <a:spcPts val="600"/>
              </a:spcAft>
              <a:buNone/>
            </a:pPr>
            <a:r>
              <a:rPr lang="en-US"/>
              <a:t>Feature Store consists of a feature catalog for discovery and collaboration, and feature provider to serve features in batch, streaming or low latency online deployments. </a:t>
            </a:r>
            <a:endParaRPr/>
          </a:p>
        </p:txBody>
      </p:sp>
      <p:pic>
        <p:nvPicPr>
          <p:cNvPr id="422" name="Google Shape;422;g27500a5aa5f_0_0"/>
          <p:cNvPicPr preferRelativeResize="0"/>
          <p:nvPr/>
        </p:nvPicPr>
        <p:blipFill>
          <a:blip r:embed="rId3">
            <a:alphaModFix/>
          </a:blip>
          <a:stretch>
            <a:fillRect/>
          </a:stretch>
        </p:blipFill>
        <p:spPr>
          <a:xfrm>
            <a:off x="946975" y="3429000"/>
            <a:ext cx="10022276" cy="2463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g27500a5aa5f_0_1958"/>
          <p:cNvSpPr txBox="1"/>
          <p:nvPr>
            <p:ph type="title"/>
          </p:nvPr>
        </p:nvSpPr>
        <p:spPr>
          <a:xfrm>
            <a:off x="460979" y="365126"/>
            <a:ext cx="11259900" cy="992100"/>
          </a:xfrm>
          <a:prstGeom prst="rect">
            <a:avLst/>
          </a:prstGeom>
          <a:noFill/>
          <a:ln>
            <a:noFill/>
          </a:ln>
        </p:spPr>
        <p:txBody>
          <a:bodyPr anchorCtr="0" anchor="ctr" bIns="45700" lIns="0" spcFirstLastPara="1" rIns="0" wrap="square" tIns="45700">
            <a:noAutofit/>
          </a:bodyPr>
          <a:lstStyle/>
          <a:p>
            <a:pPr indent="0" lvl="0" marL="0" marR="0" rtl="0" algn="l">
              <a:lnSpc>
                <a:spcPct val="90000"/>
              </a:lnSpc>
              <a:spcBef>
                <a:spcPts val="0"/>
              </a:spcBef>
              <a:spcAft>
                <a:spcPts val="0"/>
              </a:spcAft>
              <a:buNone/>
            </a:pPr>
            <a:r>
              <a:rPr lang="en-US" sz="4000"/>
              <a:t>Using</a:t>
            </a:r>
            <a:r>
              <a:rPr lang="en-US"/>
              <a:t> </a:t>
            </a:r>
            <a:r>
              <a:rPr lang="en-US" sz="4000"/>
              <a:t>Hyperopt</a:t>
            </a:r>
            <a:endParaRPr/>
          </a:p>
        </p:txBody>
      </p:sp>
      <p:sp>
        <p:nvSpPr>
          <p:cNvPr id="1500" name="Google Shape;1500;g27500a5aa5f_0_1958"/>
          <p:cNvSpPr txBox="1"/>
          <p:nvPr>
            <p:ph idx="1" type="body"/>
          </p:nvPr>
        </p:nvSpPr>
        <p:spPr>
          <a:xfrm>
            <a:off x="460967" y="1585900"/>
            <a:ext cx="7443300" cy="1929600"/>
          </a:xfrm>
          <a:prstGeom prst="rect">
            <a:avLst/>
          </a:prstGeom>
          <a:noFill/>
          <a:ln>
            <a:noFill/>
          </a:ln>
        </p:spPr>
        <p:txBody>
          <a:bodyPr anchorCtr="0" anchor="t" bIns="45700" lIns="0" spcFirstLastPara="1" rIns="0" wrap="square" tIns="45700">
            <a:noAutofit/>
          </a:bodyPr>
          <a:lstStyle/>
          <a:p>
            <a:pPr indent="-508000" lvl="0" marL="609600" rtl="0" algn="l">
              <a:lnSpc>
                <a:spcPct val="150000"/>
              </a:lnSpc>
              <a:spcBef>
                <a:spcPts val="0"/>
              </a:spcBef>
              <a:spcAft>
                <a:spcPts val="0"/>
              </a:spcAft>
              <a:buClr>
                <a:schemeClr val="accent1"/>
              </a:buClr>
              <a:buSzPts val="3200"/>
              <a:buAutoNum type="arabicPeriod"/>
            </a:pPr>
            <a:r>
              <a:rPr lang="en-US" sz="3200"/>
              <a:t>Prepare data as normal</a:t>
            </a:r>
            <a:endParaRPr sz="3200"/>
          </a:p>
          <a:p>
            <a:pPr indent="-508000" lvl="0" marL="609600" rtl="0" algn="l">
              <a:lnSpc>
                <a:spcPct val="150000"/>
              </a:lnSpc>
              <a:spcBef>
                <a:spcPts val="0"/>
              </a:spcBef>
              <a:spcAft>
                <a:spcPts val="0"/>
              </a:spcAft>
              <a:buClr>
                <a:schemeClr val="accent1"/>
              </a:buClr>
              <a:buSzPts val="3200"/>
              <a:buAutoNum type="arabicPeriod"/>
            </a:pPr>
            <a:r>
              <a:rPr lang="en-US" sz="3200"/>
              <a:t>Create</a:t>
            </a:r>
            <a:r>
              <a:rPr b="1" lang="en-US" sz="3200"/>
              <a:t> objective function</a:t>
            </a:r>
            <a:endParaRPr b="1" sz="3200"/>
          </a:p>
          <a:p>
            <a:pPr indent="-508000" lvl="0" marL="609600" rtl="0" algn="l">
              <a:lnSpc>
                <a:spcPct val="150000"/>
              </a:lnSpc>
              <a:spcBef>
                <a:spcPts val="0"/>
              </a:spcBef>
              <a:spcAft>
                <a:spcPts val="0"/>
              </a:spcAft>
              <a:buClr>
                <a:schemeClr val="accent1"/>
              </a:buClr>
              <a:buSzPts val="3200"/>
              <a:buAutoNum type="arabicPeriod"/>
            </a:pPr>
            <a:r>
              <a:rPr lang="en-US" sz="3200"/>
              <a:t>Define the</a:t>
            </a:r>
            <a:r>
              <a:rPr b="1" lang="en-US" sz="3200"/>
              <a:t> search space</a:t>
            </a:r>
            <a:endParaRPr b="1" sz="3200"/>
          </a:p>
          <a:p>
            <a:pPr indent="-508000" lvl="0" marL="609600" rtl="0" algn="l">
              <a:lnSpc>
                <a:spcPct val="150000"/>
              </a:lnSpc>
              <a:spcBef>
                <a:spcPts val="0"/>
              </a:spcBef>
              <a:spcAft>
                <a:spcPts val="0"/>
              </a:spcAft>
              <a:buClr>
                <a:schemeClr val="accent1"/>
              </a:buClr>
              <a:buSzPts val="3200"/>
              <a:buAutoNum type="arabicPeriod"/>
            </a:pPr>
            <a:r>
              <a:rPr lang="en-US" sz="3200"/>
              <a:t>Call the </a:t>
            </a:r>
            <a:r>
              <a:rPr b="1" lang="en-US" sz="3200"/>
              <a:t>fmin operation</a:t>
            </a:r>
            <a:endParaRPr/>
          </a:p>
        </p:txBody>
      </p:sp>
      <p:pic>
        <p:nvPicPr>
          <p:cNvPr id="1501" name="Google Shape;1501;g27500a5aa5f_0_1958"/>
          <p:cNvPicPr preferRelativeResize="0"/>
          <p:nvPr/>
        </p:nvPicPr>
        <p:blipFill>
          <a:blip r:embed="rId3">
            <a:alphaModFix/>
          </a:blip>
          <a:stretch>
            <a:fillRect/>
          </a:stretch>
        </p:blipFill>
        <p:spPr>
          <a:xfrm>
            <a:off x="8199267" y="1530341"/>
            <a:ext cx="3136133" cy="379733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8"/>
          <p:cNvSpPr txBox="1"/>
          <p:nvPr>
            <p:ph idx="1" type="body"/>
          </p:nvPr>
        </p:nvSpPr>
        <p:spPr>
          <a:xfrm>
            <a:off x="0" y="0"/>
            <a:ext cx="5939883" cy="6858000"/>
          </a:xfrm>
          <a:prstGeom prst="rect">
            <a:avLst/>
          </a:prstGeom>
          <a:solidFill>
            <a:srgbClr val="C50F3C"/>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Feature Selection SDK</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9"/>
          <p:cNvSpPr txBox="1"/>
          <p:nvPr>
            <p:ph idx="1" type="body"/>
          </p:nvPr>
        </p:nvSpPr>
        <p:spPr>
          <a:xfrm>
            <a:off x="0" y="0"/>
            <a:ext cx="5939883" cy="6858000"/>
          </a:xfrm>
          <a:prstGeom prst="rect">
            <a:avLst/>
          </a:prstGeom>
          <a:solidFill>
            <a:schemeClr val="accent1"/>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AutoGluon SDK</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10"/>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t>Divider Slide </a:t>
            </a:r>
            <a:br>
              <a:rPr lang="en-US"/>
            </a:br>
            <a:r>
              <a:rPr lang="en-US"/>
              <a:t>with Image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
          <p:cNvSpPr txBox="1"/>
          <p:nvPr>
            <p:ph idx="1" type="body"/>
          </p:nvPr>
        </p:nvSpPr>
        <p:spPr>
          <a:xfrm>
            <a:off x="0" y="0"/>
            <a:ext cx="5939883" cy="6858000"/>
          </a:xfrm>
          <a:prstGeom prst="rect">
            <a:avLst/>
          </a:prstGeom>
          <a:solidFill>
            <a:srgbClr val="F2F2F2"/>
          </a:solidFill>
          <a:ln>
            <a:noFill/>
          </a:ln>
        </p:spPr>
        <p:txBody>
          <a:bodyPr anchorCtr="0" anchor="ctr" bIns="914400" lIns="914400" spcFirstLastPara="1" rIns="914400" wrap="square" tIns="914400">
            <a:normAutofit/>
          </a:bodyPr>
          <a:lstStyle/>
          <a:p>
            <a:pPr indent="0" lvl="0" marL="0" rtl="0" algn="l">
              <a:lnSpc>
                <a:spcPct val="80000"/>
              </a:lnSpc>
              <a:spcBef>
                <a:spcPts val="0"/>
              </a:spcBef>
              <a:spcAft>
                <a:spcPts val="0"/>
              </a:spcAft>
              <a:buSzPts val="2080"/>
              <a:buNone/>
            </a:pPr>
            <a:r>
              <a:rPr lang="en-US">
                <a:solidFill>
                  <a:schemeClr val="accent1"/>
                </a:solidFill>
              </a:rPr>
              <a:t>Divider Slide </a:t>
            </a:r>
            <a:br>
              <a:rPr lang="en-US">
                <a:solidFill>
                  <a:schemeClr val="accent1"/>
                </a:solidFill>
              </a:rPr>
            </a:br>
            <a:r>
              <a:rPr lang="en-US">
                <a:solidFill>
                  <a:schemeClr val="accent1"/>
                </a:solidFill>
              </a:rPr>
              <a:t>with Image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12"/>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1527" name="Google Shape;1527;p12"/>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28" name="Google Shape;1528;p12"/>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p13"/>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Single-Column Content Slide</a:t>
            </a:r>
            <a:endParaRPr/>
          </a:p>
        </p:txBody>
      </p:sp>
      <p:sp>
        <p:nvSpPr>
          <p:cNvPr id="1534" name="Google Shape;1534;p13"/>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35" name="Google Shape;1535;p13"/>
          <p:cNvSpPr txBox="1"/>
          <p:nvPr>
            <p:ph idx="1" type="body"/>
          </p:nvPr>
        </p:nvSpPr>
        <p:spPr>
          <a:xfrm>
            <a:off x="585537" y="1473428"/>
            <a:ext cx="1097280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 The main type size is 20pt, and type will not resize if the amount of content on the slide surpasses the space available. Please use the global font size adjustment </a:t>
            </a:r>
            <a:br>
              <a:rPr lang="en-US"/>
            </a:br>
            <a:r>
              <a:rPr lang="en-US"/>
              <a:t>next to the numerical font size selector to decrease font size across the entire text area.</a:t>
            </a:r>
            <a:endParaRPr/>
          </a:p>
          <a:p>
            <a:pPr indent="-285750" lvl="1" marL="675958" rtl="0" algn="l">
              <a:lnSpc>
                <a:spcPct val="114000"/>
              </a:lnSpc>
              <a:spcBef>
                <a:spcPts val="600"/>
              </a:spcBef>
              <a:spcAft>
                <a:spcPts val="0"/>
              </a:spcAft>
              <a:buSzPts val="1400"/>
              <a:buChar char="•"/>
            </a:pPr>
            <a:r>
              <a:rPr lang="en-US"/>
              <a:t>This is a bullet style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14"/>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Two-Column Content Slide</a:t>
            </a:r>
            <a:endParaRPr/>
          </a:p>
        </p:txBody>
      </p:sp>
      <p:sp>
        <p:nvSpPr>
          <p:cNvPr id="1541" name="Google Shape;1541;p14"/>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42" name="Google Shape;1542;p14"/>
          <p:cNvSpPr txBox="1"/>
          <p:nvPr>
            <p:ph idx="1" type="body"/>
          </p:nvPr>
        </p:nvSpPr>
        <p:spPr>
          <a:xfrm>
            <a:off x="57785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196850" lvl="1" marL="675958" rtl="0" algn="l">
              <a:lnSpc>
                <a:spcPct val="114000"/>
              </a:lnSpc>
              <a:spcBef>
                <a:spcPts val="600"/>
              </a:spcBef>
              <a:spcAft>
                <a:spcPts val="0"/>
              </a:spcAft>
              <a:buSzPts val="1400"/>
              <a:buNone/>
            </a:pPr>
            <a:r>
              <a:t/>
            </a:r>
            <a:endParaRPr/>
          </a:p>
        </p:txBody>
      </p:sp>
      <p:sp>
        <p:nvSpPr>
          <p:cNvPr id="1543" name="Google Shape;1543;p14"/>
          <p:cNvSpPr txBox="1"/>
          <p:nvPr>
            <p:ph idx="2" type="body"/>
          </p:nvPr>
        </p:nvSpPr>
        <p:spPr>
          <a:xfrm>
            <a:off x="6551930" y="1717268"/>
            <a:ext cx="504063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15"/>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latin typeface="Trebuchet MS"/>
                <a:ea typeface="Trebuchet MS"/>
                <a:cs typeface="Trebuchet MS"/>
                <a:sym typeface="Trebuchet MS"/>
              </a:rPr>
              <a:t>This is a Three-Column Content Slide</a:t>
            </a:r>
            <a:endParaRPr/>
          </a:p>
        </p:txBody>
      </p:sp>
      <p:sp>
        <p:nvSpPr>
          <p:cNvPr id="1549" name="Google Shape;1549;p15"/>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50" name="Google Shape;1550;p15"/>
          <p:cNvSpPr txBox="1"/>
          <p:nvPr>
            <p:ph idx="1" type="body"/>
          </p:nvPr>
        </p:nvSpPr>
        <p:spPr>
          <a:xfrm>
            <a:off x="5778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p:txBody>
      </p:sp>
      <p:sp>
        <p:nvSpPr>
          <p:cNvPr id="1551" name="Google Shape;1551;p15"/>
          <p:cNvSpPr txBox="1"/>
          <p:nvPr>
            <p:ph idx="2" type="body"/>
          </p:nvPr>
        </p:nvSpPr>
        <p:spPr>
          <a:xfrm>
            <a:off x="4434205"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
        <p:nvSpPr>
          <p:cNvPr id="1552" name="Google Shape;1552;p15"/>
          <p:cNvSpPr txBox="1"/>
          <p:nvPr>
            <p:ph idx="3" type="body"/>
          </p:nvPr>
        </p:nvSpPr>
        <p:spPr>
          <a:xfrm>
            <a:off x="8248650" y="1717268"/>
            <a:ext cx="3323590"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t>This is for slide content</a:t>
            </a:r>
            <a:endParaRPr/>
          </a:p>
          <a:p>
            <a:pPr indent="-285750" lvl="1" marL="675958" rtl="0" algn="l">
              <a:lnSpc>
                <a:spcPct val="114000"/>
              </a:lnSpc>
              <a:spcBef>
                <a:spcPts val="600"/>
              </a:spcBef>
              <a:spcAft>
                <a:spcPts val="0"/>
              </a:spcAft>
              <a:buSzPts val="1400"/>
              <a:buChar char="•"/>
            </a:pPr>
            <a:r>
              <a:rPr lang="en-US"/>
              <a:t>Bullet style example</a:t>
            </a:r>
            <a:endParaRPr/>
          </a:p>
          <a:p>
            <a:pPr indent="-171450" lvl="2" marL="862012" rtl="0" algn="l">
              <a:lnSpc>
                <a:spcPct val="114000"/>
              </a:lnSpc>
              <a:spcBef>
                <a:spcPts val="600"/>
              </a:spcBef>
              <a:spcAft>
                <a:spcPts val="0"/>
              </a:spcAft>
              <a:buSzPts val="1000"/>
              <a:buChar char="o"/>
            </a:pPr>
            <a:r>
              <a:rPr lang="en-US"/>
              <a:t>This is a sub-bullet</a:t>
            </a:r>
            <a:endParaRPr/>
          </a:p>
          <a:p>
            <a:pPr indent="-171450" lvl="3" marL="1136332" rtl="0" algn="l">
              <a:lnSpc>
                <a:spcPct val="114000"/>
              </a:lnSpc>
              <a:spcBef>
                <a:spcPts val="600"/>
              </a:spcBef>
              <a:spcAft>
                <a:spcPts val="0"/>
              </a:spcAft>
              <a:buSzPts val="1000"/>
              <a:buChar char="▪"/>
            </a:pPr>
            <a:r>
              <a:rPr lang="en-US"/>
              <a:t>This is a third level bullet</a:t>
            </a:r>
            <a:endParaRPr/>
          </a:p>
          <a:p>
            <a:pPr indent="-260350" lvl="0" marL="342900" rtl="0" algn="l">
              <a:lnSpc>
                <a:spcPct val="114000"/>
              </a:lnSpc>
              <a:spcBef>
                <a:spcPts val="600"/>
              </a:spcBef>
              <a:spcAft>
                <a:spcPts val="0"/>
              </a:spcAft>
              <a:buSzPts val="1300"/>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6"/>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1558" name="Google Shape;1558;p1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59" name="Google Shape;1559;p16"/>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1560" name="Google Shape;1560;p16"/>
          <p:cNvGraphicFramePr/>
          <p:nvPr/>
        </p:nvGraphicFramePr>
        <p:xfrm>
          <a:off x="6111900" y="712099"/>
          <a:ext cx="3000000" cy="3000000"/>
        </p:xfrm>
        <a:graphic>
          <a:graphicData uri="http://schemas.openxmlformats.org/drawingml/2006/table">
            <a:tbl>
              <a:tblPr bandRow="1" firstRow="1">
                <a:noFill/>
                <a:tableStyleId>{BD408CE5-5B2F-4F3C-B001-F25AA89D57B2}</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g27500a5aa5f_0_7"/>
          <p:cNvGrpSpPr/>
          <p:nvPr/>
        </p:nvGrpSpPr>
        <p:grpSpPr>
          <a:xfrm>
            <a:off x="765000" y="1976525"/>
            <a:ext cx="1188600" cy="2219400"/>
            <a:chOff x="765000" y="1976525"/>
            <a:chExt cx="1188600" cy="2219400"/>
          </a:xfrm>
        </p:grpSpPr>
        <p:sp>
          <p:nvSpPr>
            <p:cNvPr id="428" name="Google Shape;428;g27500a5aa5f_0_7"/>
            <p:cNvSpPr/>
            <p:nvPr/>
          </p:nvSpPr>
          <p:spPr>
            <a:xfrm>
              <a:off x="765000" y="2342825"/>
              <a:ext cx="1188600" cy="1853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27500a5aa5f_0_7"/>
            <p:cNvSpPr/>
            <p:nvPr/>
          </p:nvSpPr>
          <p:spPr>
            <a:xfrm>
              <a:off x="765000" y="1976525"/>
              <a:ext cx="1188600" cy="340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INPUT</a:t>
              </a:r>
              <a:endParaRPr>
                <a:solidFill>
                  <a:srgbClr val="FFFFFF"/>
                </a:solidFill>
                <a:latin typeface="DM Sans"/>
                <a:ea typeface="DM Sans"/>
                <a:cs typeface="DM Sans"/>
                <a:sym typeface="DM Sans"/>
              </a:endParaRPr>
            </a:p>
          </p:txBody>
        </p:sp>
      </p:grpSp>
      <p:grpSp>
        <p:nvGrpSpPr>
          <p:cNvPr id="430" name="Google Shape;430;g27500a5aa5f_0_7"/>
          <p:cNvGrpSpPr/>
          <p:nvPr/>
        </p:nvGrpSpPr>
        <p:grpSpPr>
          <a:xfrm>
            <a:off x="10358575" y="1976525"/>
            <a:ext cx="1196225" cy="2219400"/>
            <a:chOff x="10358575" y="1976525"/>
            <a:chExt cx="1196225" cy="2219400"/>
          </a:xfrm>
        </p:grpSpPr>
        <p:sp>
          <p:nvSpPr>
            <p:cNvPr id="431" name="Google Shape;431;g27500a5aa5f_0_7"/>
            <p:cNvSpPr/>
            <p:nvPr/>
          </p:nvSpPr>
          <p:spPr>
            <a:xfrm>
              <a:off x="10358575" y="1976525"/>
              <a:ext cx="1188600" cy="340500"/>
            </a:xfrm>
            <a:prstGeom prst="rect">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OUTPUT</a:t>
              </a:r>
              <a:endParaRPr>
                <a:solidFill>
                  <a:srgbClr val="FFFFFF"/>
                </a:solidFill>
                <a:latin typeface="DM Sans"/>
                <a:ea typeface="DM Sans"/>
                <a:cs typeface="DM Sans"/>
                <a:sym typeface="DM Sans"/>
              </a:endParaRPr>
            </a:p>
          </p:txBody>
        </p:sp>
        <p:sp>
          <p:nvSpPr>
            <p:cNvPr id="432" name="Google Shape;432;g27500a5aa5f_0_7"/>
            <p:cNvSpPr/>
            <p:nvPr/>
          </p:nvSpPr>
          <p:spPr>
            <a:xfrm>
              <a:off x="10366200" y="2342825"/>
              <a:ext cx="1188600" cy="18531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 name="Google Shape;433;g27500a5aa5f_0_7"/>
          <p:cNvGrpSpPr/>
          <p:nvPr/>
        </p:nvGrpSpPr>
        <p:grpSpPr>
          <a:xfrm>
            <a:off x="6429481" y="1976525"/>
            <a:ext cx="3384574" cy="2219400"/>
            <a:chOff x="6470300" y="1976525"/>
            <a:chExt cx="3384574" cy="2219400"/>
          </a:xfrm>
        </p:grpSpPr>
        <p:sp>
          <p:nvSpPr>
            <p:cNvPr id="434" name="Google Shape;434;g27500a5aa5f_0_7"/>
            <p:cNvSpPr/>
            <p:nvPr/>
          </p:nvSpPr>
          <p:spPr>
            <a:xfrm>
              <a:off x="6474774" y="2342825"/>
              <a:ext cx="3380100" cy="1853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7500a5aa5f_0_7"/>
            <p:cNvSpPr/>
            <p:nvPr/>
          </p:nvSpPr>
          <p:spPr>
            <a:xfrm>
              <a:off x="6470300" y="1976525"/>
              <a:ext cx="3380100" cy="340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MODEL PIPELINE</a:t>
              </a:r>
              <a:endParaRPr>
                <a:solidFill>
                  <a:srgbClr val="FFFFFF"/>
                </a:solidFill>
                <a:latin typeface="DM Sans"/>
                <a:ea typeface="DM Sans"/>
                <a:cs typeface="DM Sans"/>
                <a:sym typeface="DM Sans"/>
              </a:endParaRPr>
            </a:p>
          </p:txBody>
        </p:sp>
      </p:grpSp>
      <p:grpSp>
        <p:nvGrpSpPr>
          <p:cNvPr id="436" name="Google Shape;436;g27500a5aa5f_0_7"/>
          <p:cNvGrpSpPr/>
          <p:nvPr/>
        </p:nvGrpSpPr>
        <p:grpSpPr>
          <a:xfrm>
            <a:off x="2498120" y="1976525"/>
            <a:ext cx="3386840" cy="2219400"/>
            <a:chOff x="2409725" y="1976525"/>
            <a:chExt cx="3386840" cy="2219400"/>
          </a:xfrm>
        </p:grpSpPr>
        <p:sp>
          <p:nvSpPr>
            <p:cNvPr id="437" name="Google Shape;437;g27500a5aa5f_0_7"/>
            <p:cNvSpPr/>
            <p:nvPr/>
          </p:nvSpPr>
          <p:spPr>
            <a:xfrm>
              <a:off x="2411965" y="2342825"/>
              <a:ext cx="3384600" cy="18531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27500a5aa5f_0_7"/>
            <p:cNvSpPr/>
            <p:nvPr/>
          </p:nvSpPr>
          <p:spPr>
            <a:xfrm>
              <a:off x="2409725" y="1976525"/>
              <a:ext cx="3384600" cy="340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DM Sans"/>
                  <a:ea typeface="DM Sans"/>
                  <a:cs typeface="DM Sans"/>
                  <a:sym typeface="DM Sans"/>
                </a:rPr>
                <a:t>FEATURE ENGINEERING</a:t>
              </a:r>
              <a:endParaRPr>
                <a:solidFill>
                  <a:srgbClr val="FFFFFF"/>
                </a:solidFill>
                <a:latin typeface="DM Sans"/>
                <a:ea typeface="DM Sans"/>
                <a:cs typeface="DM Sans"/>
                <a:sym typeface="DM Sans"/>
              </a:endParaRPr>
            </a:p>
          </p:txBody>
        </p:sp>
      </p:grpSp>
      <p:sp>
        <p:nvSpPr>
          <p:cNvPr id="439" name="Google Shape;439;g27500a5aa5f_0_7"/>
          <p:cNvSpPr txBox="1"/>
          <p:nvPr>
            <p:ph idx="12" type="sldNum"/>
          </p:nvPr>
        </p:nvSpPr>
        <p:spPr>
          <a:xfrm>
            <a:off x="11100446" y="6473300"/>
            <a:ext cx="324300" cy="186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440" name="Google Shape;440;g27500a5aa5f_0_7"/>
          <p:cNvSpPr txBox="1"/>
          <p:nvPr>
            <p:ph type="title"/>
          </p:nvPr>
        </p:nvSpPr>
        <p:spPr>
          <a:xfrm>
            <a:off x="749433" y="535597"/>
            <a:ext cx="106620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Feature Engineering</a:t>
            </a:r>
            <a:endParaRPr/>
          </a:p>
        </p:txBody>
      </p:sp>
      <p:sp>
        <p:nvSpPr>
          <p:cNvPr id="441" name="Google Shape;441;g27500a5aa5f_0_7"/>
          <p:cNvSpPr txBox="1"/>
          <p:nvPr>
            <p:ph idx="1" type="subTitle"/>
          </p:nvPr>
        </p:nvSpPr>
        <p:spPr>
          <a:xfrm>
            <a:off x="765000" y="1174702"/>
            <a:ext cx="10662000" cy="5835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t>Separation between Feature Computation and Feature Encoding</a:t>
            </a:r>
            <a:endParaRPr/>
          </a:p>
        </p:txBody>
      </p:sp>
      <p:sp>
        <p:nvSpPr>
          <p:cNvPr id="442" name="Google Shape;442;g27500a5aa5f_0_7"/>
          <p:cNvSpPr txBox="1"/>
          <p:nvPr/>
        </p:nvSpPr>
        <p:spPr>
          <a:xfrm>
            <a:off x="2525100" y="4348300"/>
            <a:ext cx="3386700" cy="1968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US" sz="1100">
                <a:solidFill>
                  <a:schemeClr val="dk1"/>
                </a:solidFill>
                <a:latin typeface="DM Sans"/>
                <a:ea typeface="DM Sans"/>
                <a:cs typeface="DM Sans"/>
                <a:sym typeface="DM Sans"/>
              </a:rPr>
              <a:t>Domain specific</a:t>
            </a:r>
            <a:r>
              <a:rPr lang="en-US" sz="1100">
                <a:solidFill>
                  <a:schemeClr val="dk1"/>
                </a:solidFill>
                <a:latin typeface="DM Sans"/>
                <a:ea typeface="DM Sans"/>
                <a:cs typeface="DM Sans"/>
                <a:sym typeface="DM Sans"/>
              </a:rPr>
              <a:t>, consist of </a:t>
            </a:r>
            <a:r>
              <a:rPr b="1" lang="en-US" sz="1100">
                <a:solidFill>
                  <a:schemeClr val="dk1"/>
                </a:solidFill>
                <a:latin typeface="DM Sans"/>
                <a:ea typeface="DM Sans"/>
                <a:cs typeface="DM Sans"/>
                <a:sym typeface="DM Sans"/>
              </a:rPr>
              <a:t>analytically defined </a:t>
            </a:r>
            <a:r>
              <a:rPr i="1" lang="en-US" sz="1100">
                <a:solidFill>
                  <a:schemeClr val="dk1"/>
                </a:solidFill>
                <a:latin typeface="DM Sans"/>
                <a:ea typeface="DM Sans"/>
                <a:cs typeface="DM Sans"/>
                <a:sym typeface="DM Sans"/>
              </a:rPr>
              <a:t>(aggregated) </a:t>
            </a:r>
            <a:r>
              <a:rPr b="1" lang="en-US" sz="1100">
                <a:solidFill>
                  <a:schemeClr val="dk1"/>
                </a:solidFill>
                <a:latin typeface="DM Sans"/>
                <a:ea typeface="DM Sans"/>
                <a:cs typeface="DM Sans"/>
                <a:sym typeface="DM Sans"/>
              </a:rPr>
              <a:t>calculations</a:t>
            </a:r>
            <a:r>
              <a:rPr lang="en-US" sz="1100">
                <a:solidFill>
                  <a:schemeClr val="dk1"/>
                </a:solidFill>
                <a:latin typeface="DM Sans"/>
                <a:ea typeface="DM Sans"/>
                <a:cs typeface="DM Sans"/>
                <a:sym typeface="DM Sans"/>
              </a:rPr>
              <a:t> which can either be </a:t>
            </a:r>
            <a:r>
              <a:rPr b="1" lang="en-US" sz="1100">
                <a:solidFill>
                  <a:schemeClr val="dk1"/>
                </a:solidFill>
                <a:latin typeface="DM Sans"/>
                <a:ea typeface="DM Sans"/>
                <a:cs typeface="DM Sans"/>
                <a:sym typeface="DM Sans"/>
              </a:rPr>
              <a:t>applied at a single or group</a:t>
            </a:r>
            <a:r>
              <a:rPr lang="en-US" sz="1100">
                <a:solidFill>
                  <a:schemeClr val="dk1"/>
                </a:solidFill>
                <a:latin typeface="DM Sans"/>
                <a:ea typeface="DM Sans"/>
                <a:cs typeface="DM Sans"/>
                <a:sym typeface="DM Sans"/>
              </a:rPr>
              <a:t> feature level:</a:t>
            </a:r>
            <a:endParaRPr sz="1100">
              <a:solidFill>
                <a:schemeClr val="dk1"/>
              </a:solidFill>
              <a:latin typeface="DM Sans"/>
              <a:ea typeface="DM Sans"/>
              <a:cs typeface="DM Sans"/>
              <a:sym typeface="DM Sans"/>
            </a:endParaRPr>
          </a:p>
          <a:p>
            <a:pPr indent="-176022" lvl="0" marL="237742" rtl="0" algn="just">
              <a:lnSpc>
                <a:spcPct val="115000"/>
              </a:lnSpc>
              <a:spcBef>
                <a:spcPts val="110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Statistics </a:t>
            </a:r>
            <a:r>
              <a:rPr lang="en-US" sz="800">
                <a:solidFill>
                  <a:schemeClr val="dk1"/>
                </a:solidFill>
                <a:latin typeface="DM Sans"/>
                <a:ea typeface="DM Sans"/>
                <a:cs typeface="DM Sans"/>
                <a:sym typeface="DM Sans"/>
              </a:rPr>
              <a:t>(i.e. count/min/max, sum)</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Aggregations of raw data over time windows </a:t>
            </a:r>
            <a:r>
              <a:rPr lang="en-US" sz="800">
                <a:solidFill>
                  <a:schemeClr val="dk1"/>
                </a:solidFill>
                <a:latin typeface="DM Sans"/>
                <a:ea typeface="DM Sans"/>
                <a:cs typeface="DM Sans"/>
                <a:sym typeface="DM Sans"/>
              </a:rPr>
              <a:t>(i.e.: weekly moving average)</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Joined combinations of data sets </a:t>
            </a:r>
            <a:r>
              <a:rPr lang="en-US" sz="800">
                <a:solidFill>
                  <a:schemeClr val="dk1"/>
                </a:solidFill>
                <a:latin typeface="DM Sans"/>
                <a:ea typeface="DM Sans"/>
                <a:cs typeface="DM Sans"/>
                <a:sym typeface="DM Sans"/>
              </a:rPr>
              <a:t>(i.e.: customer demographic information joined to transaction features)</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Domain specific/closed-loop formulas </a:t>
            </a:r>
            <a:endParaRPr sz="9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t>
            </a:r>
            <a:endParaRPr sz="900">
              <a:solidFill>
                <a:schemeClr val="dk1"/>
              </a:solidFill>
              <a:latin typeface="DM Sans"/>
              <a:ea typeface="DM Sans"/>
              <a:cs typeface="DM Sans"/>
              <a:sym typeface="DM Sans"/>
            </a:endParaRPr>
          </a:p>
        </p:txBody>
      </p:sp>
      <p:sp>
        <p:nvSpPr>
          <p:cNvPr id="443" name="Google Shape;443;g27500a5aa5f_0_7"/>
          <p:cNvSpPr txBox="1"/>
          <p:nvPr/>
        </p:nvSpPr>
        <p:spPr>
          <a:xfrm>
            <a:off x="6392750" y="4348300"/>
            <a:ext cx="3384600" cy="1721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100"/>
              </a:spcBef>
              <a:spcAft>
                <a:spcPts val="0"/>
              </a:spcAft>
              <a:buNone/>
            </a:pPr>
            <a:r>
              <a:rPr b="1" lang="en-US" sz="1100">
                <a:solidFill>
                  <a:schemeClr val="dk1"/>
                </a:solidFill>
                <a:latin typeface="DM Sans"/>
                <a:ea typeface="DM Sans"/>
                <a:cs typeface="DM Sans"/>
                <a:sym typeface="DM Sans"/>
              </a:rPr>
              <a:t>Domain agnostic</a:t>
            </a:r>
            <a:r>
              <a:rPr lang="en-US" sz="1100">
                <a:solidFill>
                  <a:schemeClr val="dk1"/>
                </a:solidFill>
                <a:latin typeface="DM Sans"/>
                <a:ea typeface="DM Sans"/>
                <a:cs typeface="DM Sans"/>
                <a:sym typeface="DM Sans"/>
              </a:rPr>
              <a:t>, consist of </a:t>
            </a:r>
            <a:r>
              <a:rPr b="1" lang="en-US" sz="1100">
                <a:solidFill>
                  <a:schemeClr val="dk1"/>
                </a:solidFill>
                <a:latin typeface="DM Sans"/>
                <a:ea typeface="DM Sans"/>
                <a:cs typeface="DM Sans"/>
                <a:sym typeface="DM Sans"/>
              </a:rPr>
              <a:t>generic transformations, calibrations</a:t>
            </a:r>
            <a:r>
              <a:rPr lang="en-US" sz="1100">
                <a:solidFill>
                  <a:schemeClr val="dk1"/>
                </a:solidFill>
                <a:latin typeface="DM Sans"/>
                <a:ea typeface="DM Sans"/>
                <a:cs typeface="DM Sans"/>
                <a:sym typeface="DM Sans"/>
              </a:rPr>
              <a:t> and best practices applied to </a:t>
            </a:r>
            <a:r>
              <a:rPr b="1" lang="en-US" sz="1100">
                <a:solidFill>
                  <a:schemeClr val="dk1"/>
                </a:solidFill>
                <a:latin typeface="DM Sans"/>
                <a:ea typeface="DM Sans"/>
                <a:cs typeface="DM Sans"/>
                <a:sym typeface="DM Sans"/>
              </a:rPr>
              <a:t>features values</a:t>
            </a:r>
            <a:r>
              <a:rPr lang="en-US" sz="1100">
                <a:solidFill>
                  <a:schemeClr val="dk1"/>
                </a:solidFill>
                <a:latin typeface="DM Sans"/>
                <a:ea typeface="DM Sans"/>
                <a:cs typeface="DM Sans"/>
                <a:sym typeface="DM Sans"/>
              </a:rPr>
              <a:t> to make them </a:t>
            </a:r>
            <a:r>
              <a:rPr b="1" lang="en-US" sz="1100">
                <a:solidFill>
                  <a:schemeClr val="dk1"/>
                </a:solidFill>
                <a:latin typeface="DM Sans"/>
                <a:ea typeface="DM Sans"/>
                <a:cs typeface="DM Sans"/>
                <a:sym typeface="DM Sans"/>
              </a:rPr>
              <a:t>machine “readable”</a:t>
            </a:r>
            <a:r>
              <a:rPr lang="en-US" sz="1100">
                <a:solidFill>
                  <a:schemeClr val="dk1"/>
                </a:solidFill>
                <a:latin typeface="DM Sans"/>
                <a:ea typeface="DM Sans"/>
                <a:cs typeface="DM Sans"/>
                <a:sym typeface="DM Sans"/>
              </a:rPr>
              <a:t>:</a:t>
            </a:r>
            <a:endParaRPr sz="1100">
              <a:solidFill>
                <a:schemeClr val="dk1"/>
              </a:solidFill>
              <a:latin typeface="DM Sans"/>
              <a:ea typeface="DM Sans"/>
              <a:cs typeface="DM Sans"/>
              <a:sym typeface="DM Sans"/>
            </a:endParaRPr>
          </a:p>
          <a:p>
            <a:pPr indent="-176022" lvl="0" marL="237742" rtl="0" algn="just">
              <a:lnSpc>
                <a:spcPct val="115000"/>
              </a:lnSpc>
              <a:spcBef>
                <a:spcPts val="110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Categorical encoding </a:t>
            </a:r>
            <a:r>
              <a:rPr lang="en-US" sz="800">
                <a:solidFill>
                  <a:schemeClr val="dk1"/>
                </a:solidFill>
                <a:latin typeface="DM Sans"/>
                <a:ea typeface="DM Sans"/>
                <a:cs typeface="DM Sans"/>
                <a:sym typeface="DM Sans"/>
              </a:rPr>
              <a:t>(i.e. OHE, label encoding…)</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Numerical scalers </a:t>
            </a:r>
            <a:r>
              <a:rPr lang="en-US" sz="800">
                <a:solidFill>
                  <a:schemeClr val="dk1"/>
                </a:solidFill>
                <a:latin typeface="DM Sans"/>
                <a:ea typeface="DM Sans"/>
                <a:cs typeface="DM Sans"/>
                <a:sym typeface="DM Sans"/>
              </a:rPr>
              <a:t>(i.e. minmax, power transform…)</a:t>
            </a:r>
            <a:endParaRPr sz="8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Feature interaction</a:t>
            </a:r>
            <a:endParaRPr sz="900">
              <a:solidFill>
                <a:schemeClr val="dk1"/>
              </a:solidFill>
              <a:latin typeface="DM Sans"/>
              <a:ea typeface="DM Sans"/>
              <a:cs typeface="DM Sans"/>
              <a:sym typeface="DM Sans"/>
            </a:endParaRPr>
          </a:p>
          <a:p>
            <a:pPr indent="-176022" lvl="0" marL="237742" rtl="0" algn="just">
              <a:lnSpc>
                <a:spcPct val="115000"/>
              </a:lnSpc>
              <a:spcBef>
                <a:spcPts val="0"/>
              </a:spcBef>
              <a:spcAft>
                <a:spcPts val="0"/>
              </a:spcAft>
              <a:buClr>
                <a:schemeClr val="dk1"/>
              </a:buClr>
              <a:buSzPts val="900"/>
              <a:buFont typeface="DM Sans"/>
              <a:buChar char="•"/>
            </a:pPr>
            <a:r>
              <a:rPr lang="en-US" sz="900">
                <a:solidFill>
                  <a:schemeClr val="dk1"/>
                </a:solidFill>
                <a:latin typeface="DM Sans"/>
                <a:ea typeface="DM Sans"/>
                <a:cs typeface="DM Sans"/>
                <a:sym typeface="DM Sans"/>
              </a:rPr>
              <a:t>…</a:t>
            </a:r>
            <a:endParaRPr sz="800"/>
          </a:p>
        </p:txBody>
      </p:sp>
      <p:pic>
        <p:nvPicPr>
          <p:cNvPr id="444" name="Google Shape;444;g27500a5aa5f_0_7"/>
          <p:cNvPicPr preferRelativeResize="0"/>
          <p:nvPr/>
        </p:nvPicPr>
        <p:blipFill rotWithShape="1">
          <a:blip r:embed="rId3">
            <a:alphaModFix/>
          </a:blip>
          <a:srcRect b="0" l="0" r="0" t="0"/>
          <a:stretch/>
        </p:blipFill>
        <p:spPr>
          <a:xfrm>
            <a:off x="941947" y="2656903"/>
            <a:ext cx="744464" cy="744458"/>
          </a:xfrm>
          <a:prstGeom prst="rect">
            <a:avLst/>
          </a:prstGeom>
          <a:noFill/>
          <a:ln>
            <a:noFill/>
          </a:ln>
        </p:spPr>
      </p:pic>
      <p:pic>
        <p:nvPicPr>
          <p:cNvPr id="445" name="Google Shape;445;g27500a5aa5f_0_7"/>
          <p:cNvPicPr preferRelativeResize="0"/>
          <p:nvPr/>
        </p:nvPicPr>
        <p:blipFill rotWithShape="1">
          <a:blip r:embed="rId4">
            <a:alphaModFix/>
          </a:blip>
          <a:srcRect b="0" l="0" r="0" t="0"/>
          <a:stretch/>
        </p:blipFill>
        <p:spPr>
          <a:xfrm>
            <a:off x="2792853" y="2656903"/>
            <a:ext cx="747745" cy="747735"/>
          </a:xfrm>
          <a:prstGeom prst="rect">
            <a:avLst/>
          </a:prstGeom>
          <a:noFill/>
          <a:ln>
            <a:noFill/>
          </a:ln>
        </p:spPr>
      </p:pic>
      <p:sp>
        <p:nvSpPr>
          <p:cNvPr id="446" name="Google Shape;446;g27500a5aa5f_0_7"/>
          <p:cNvSpPr txBox="1"/>
          <p:nvPr/>
        </p:nvSpPr>
        <p:spPr>
          <a:xfrm>
            <a:off x="824675" y="3423725"/>
            <a:ext cx="10026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US" sz="800">
                <a:solidFill>
                  <a:schemeClr val="accent1"/>
                </a:solidFill>
                <a:latin typeface="DM Sans"/>
                <a:ea typeface="DM Sans"/>
                <a:cs typeface="DM Sans"/>
                <a:sym typeface="DM Sans"/>
              </a:rPr>
              <a:t>Raw Data</a:t>
            </a:r>
            <a:endParaRPr sz="1100">
              <a:latin typeface="DM Sans"/>
              <a:ea typeface="DM Sans"/>
              <a:cs typeface="DM Sans"/>
              <a:sym typeface="DM Sans"/>
            </a:endParaRPr>
          </a:p>
        </p:txBody>
      </p:sp>
      <p:sp>
        <p:nvSpPr>
          <p:cNvPr id="447" name="Google Shape;447;g27500a5aa5f_0_7"/>
          <p:cNvSpPr txBox="1"/>
          <p:nvPr/>
        </p:nvSpPr>
        <p:spPr>
          <a:xfrm>
            <a:off x="2562375" y="3423725"/>
            <a:ext cx="130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accent1"/>
                </a:solidFill>
                <a:latin typeface="DM Sans"/>
                <a:ea typeface="DM Sans"/>
                <a:cs typeface="DM Sans"/>
                <a:sym typeface="DM Sans"/>
              </a:rPr>
              <a:t>Feature Computation</a:t>
            </a:r>
            <a:endParaRPr b="1" sz="800">
              <a:solidFill>
                <a:schemeClr val="accent1"/>
              </a:solidFill>
              <a:latin typeface="DM Sans"/>
              <a:ea typeface="DM Sans"/>
              <a:cs typeface="DM Sans"/>
              <a:sym typeface="DM Sans"/>
            </a:endParaRPr>
          </a:p>
        </p:txBody>
      </p:sp>
      <p:sp>
        <p:nvSpPr>
          <p:cNvPr id="448" name="Google Shape;448;g27500a5aa5f_0_7"/>
          <p:cNvSpPr txBox="1"/>
          <p:nvPr/>
        </p:nvSpPr>
        <p:spPr>
          <a:xfrm>
            <a:off x="4629512" y="3423725"/>
            <a:ext cx="782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Feature Table</a:t>
            </a:r>
            <a:endParaRPr sz="800">
              <a:solidFill>
                <a:schemeClr val="accent1"/>
              </a:solidFill>
              <a:latin typeface="DM Sans"/>
              <a:ea typeface="DM Sans"/>
              <a:cs typeface="DM Sans"/>
              <a:sym typeface="DM Sans"/>
            </a:endParaRPr>
          </a:p>
        </p:txBody>
      </p:sp>
      <p:sp>
        <p:nvSpPr>
          <p:cNvPr id="449" name="Google Shape;449;g27500a5aa5f_0_7"/>
          <p:cNvSpPr txBox="1"/>
          <p:nvPr/>
        </p:nvSpPr>
        <p:spPr>
          <a:xfrm>
            <a:off x="6628100" y="3423725"/>
            <a:ext cx="1188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
                <a:solidFill>
                  <a:schemeClr val="accent1"/>
                </a:solidFill>
                <a:latin typeface="DM Sans"/>
                <a:ea typeface="DM Sans"/>
                <a:cs typeface="DM Sans"/>
                <a:sym typeface="DM Sans"/>
              </a:rPr>
              <a:t>Feature Encoding </a:t>
            </a:r>
            <a:r>
              <a:rPr lang="en-US" sz="800">
                <a:solidFill>
                  <a:schemeClr val="accent1"/>
                </a:solidFill>
                <a:latin typeface="DM Sans"/>
                <a:ea typeface="DM Sans"/>
                <a:cs typeface="DM Sans"/>
                <a:sym typeface="DM Sans"/>
              </a:rPr>
              <a:t>and </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Model Training</a:t>
            </a:r>
            <a:endParaRPr sz="800">
              <a:solidFill>
                <a:schemeClr val="accent1"/>
              </a:solidFill>
              <a:latin typeface="DM Sans"/>
              <a:ea typeface="DM Sans"/>
              <a:cs typeface="DM Sans"/>
              <a:sym typeface="DM Sans"/>
            </a:endParaRPr>
          </a:p>
        </p:txBody>
      </p:sp>
      <p:pic>
        <p:nvPicPr>
          <p:cNvPr id="450" name="Google Shape;450;g27500a5aa5f_0_7"/>
          <p:cNvPicPr preferRelativeResize="0"/>
          <p:nvPr/>
        </p:nvPicPr>
        <p:blipFill rotWithShape="1">
          <a:blip r:embed="rId5">
            <a:alphaModFix/>
          </a:blip>
          <a:srcRect b="0" l="0" r="0" t="0"/>
          <a:stretch/>
        </p:blipFill>
        <p:spPr>
          <a:xfrm>
            <a:off x="10575532" y="2275903"/>
            <a:ext cx="744464" cy="744458"/>
          </a:xfrm>
          <a:prstGeom prst="rect">
            <a:avLst/>
          </a:prstGeom>
          <a:noFill/>
          <a:ln>
            <a:noFill/>
          </a:ln>
        </p:spPr>
      </p:pic>
      <p:sp>
        <p:nvSpPr>
          <p:cNvPr id="451" name="Google Shape;451;g27500a5aa5f_0_7"/>
          <p:cNvSpPr txBox="1"/>
          <p:nvPr/>
        </p:nvSpPr>
        <p:spPr>
          <a:xfrm>
            <a:off x="8476311" y="3423725"/>
            <a:ext cx="120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Model Lineage</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and</a:t>
            </a:r>
            <a:endParaRPr sz="800">
              <a:solidFill>
                <a:schemeClr val="accent1"/>
              </a:solidFill>
              <a:latin typeface="DM Sans"/>
              <a:ea typeface="DM Sans"/>
              <a:cs typeface="DM Sans"/>
              <a:sym typeface="DM Sans"/>
            </a:endParaRPr>
          </a:p>
          <a:p>
            <a:pPr indent="0" lvl="0" marL="0" rtl="0" algn="ctr">
              <a:spcBef>
                <a:spcPts val="0"/>
              </a:spcBef>
              <a:spcAft>
                <a:spcPts val="0"/>
              </a:spcAft>
              <a:buNone/>
            </a:pPr>
            <a:r>
              <a:rPr lang="en-US" sz="800">
                <a:solidFill>
                  <a:schemeClr val="accent1"/>
                </a:solidFill>
                <a:latin typeface="DM Sans"/>
                <a:ea typeface="DM Sans"/>
                <a:cs typeface="DM Sans"/>
                <a:sym typeface="DM Sans"/>
              </a:rPr>
              <a:t>Tracking</a:t>
            </a:r>
            <a:endParaRPr sz="800">
              <a:solidFill>
                <a:schemeClr val="accent1"/>
              </a:solidFill>
              <a:latin typeface="DM Sans"/>
              <a:ea typeface="DM Sans"/>
              <a:cs typeface="DM Sans"/>
              <a:sym typeface="DM Sans"/>
            </a:endParaRPr>
          </a:p>
        </p:txBody>
      </p:sp>
      <p:sp>
        <p:nvSpPr>
          <p:cNvPr id="452" name="Google Shape;452;g27500a5aa5f_0_7"/>
          <p:cNvSpPr txBox="1"/>
          <p:nvPr/>
        </p:nvSpPr>
        <p:spPr>
          <a:xfrm>
            <a:off x="10335296" y="2890325"/>
            <a:ext cx="12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Model Serving</a:t>
            </a:r>
            <a:endParaRPr sz="800">
              <a:solidFill>
                <a:schemeClr val="accent1"/>
              </a:solidFill>
              <a:latin typeface="DM Sans"/>
              <a:ea typeface="DM Sans"/>
              <a:cs typeface="DM Sans"/>
              <a:sym typeface="DM Sans"/>
            </a:endParaRPr>
          </a:p>
        </p:txBody>
      </p:sp>
      <p:cxnSp>
        <p:nvCxnSpPr>
          <p:cNvPr id="453" name="Google Shape;453;g27500a5aa5f_0_7"/>
          <p:cNvCxnSpPr/>
          <p:nvPr/>
        </p:nvCxnSpPr>
        <p:spPr>
          <a:xfrm>
            <a:off x="3895288" y="31031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4" name="Google Shape;454;g27500a5aa5f_0_7"/>
          <p:cNvCxnSpPr/>
          <p:nvPr/>
        </p:nvCxnSpPr>
        <p:spPr>
          <a:xfrm>
            <a:off x="7968938" y="30587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5" name="Google Shape;455;g27500a5aa5f_0_7"/>
          <p:cNvCxnSpPr/>
          <p:nvPr/>
        </p:nvCxnSpPr>
        <p:spPr>
          <a:xfrm>
            <a:off x="2029788" y="3048000"/>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6" name="Google Shape;456;g27500a5aa5f_0_7"/>
          <p:cNvCxnSpPr/>
          <p:nvPr/>
        </p:nvCxnSpPr>
        <p:spPr>
          <a:xfrm>
            <a:off x="5967450" y="3089325"/>
            <a:ext cx="379500" cy="0"/>
          </a:xfrm>
          <a:prstGeom prst="straightConnector1">
            <a:avLst/>
          </a:prstGeom>
          <a:noFill/>
          <a:ln cap="flat" cmpd="sng" w="9525">
            <a:solidFill>
              <a:schemeClr val="accent5"/>
            </a:solidFill>
            <a:prstDash val="dot"/>
            <a:round/>
            <a:headEnd len="med" w="med" type="none"/>
            <a:tailEnd len="med" w="med" type="stealth"/>
          </a:ln>
        </p:spPr>
      </p:cxnSp>
      <p:cxnSp>
        <p:nvCxnSpPr>
          <p:cNvPr id="457" name="Google Shape;457;g27500a5aa5f_0_7"/>
          <p:cNvCxnSpPr/>
          <p:nvPr/>
        </p:nvCxnSpPr>
        <p:spPr>
          <a:xfrm>
            <a:off x="9896550" y="3058725"/>
            <a:ext cx="379500" cy="0"/>
          </a:xfrm>
          <a:prstGeom prst="straightConnector1">
            <a:avLst/>
          </a:prstGeom>
          <a:noFill/>
          <a:ln cap="flat" cmpd="sng" w="9525">
            <a:solidFill>
              <a:schemeClr val="accent5"/>
            </a:solidFill>
            <a:prstDash val="dot"/>
            <a:round/>
            <a:headEnd len="med" w="med" type="none"/>
            <a:tailEnd len="med" w="med" type="stealth"/>
          </a:ln>
        </p:spPr>
      </p:cxnSp>
      <p:pic>
        <p:nvPicPr>
          <p:cNvPr id="458" name="Google Shape;458;g27500a5aa5f_0_7"/>
          <p:cNvPicPr preferRelativeResize="0"/>
          <p:nvPr/>
        </p:nvPicPr>
        <p:blipFill rotWithShape="1">
          <a:blip r:embed="rId6">
            <a:alphaModFix/>
          </a:blip>
          <a:srcRect b="0" l="0" r="0" t="0"/>
          <a:stretch/>
        </p:blipFill>
        <p:spPr>
          <a:xfrm>
            <a:off x="10575532" y="3239284"/>
            <a:ext cx="744464" cy="744458"/>
          </a:xfrm>
          <a:prstGeom prst="rect">
            <a:avLst/>
          </a:prstGeom>
          <a:noFill/>
          <a:ln>
            <a:noFill/>
          </a:ln>
        </p:spPr>
      </p:pic>
      <p:sp>
        <p:nvSpPr>
          <p:cNvPr id="459" name="Google Shape;459;g27500a5aa5f_0_7"/>
          <p:cNvSpPr txBox="1"/>
          <p:nvPr/>
        </p:nvSpPr>
        <p:spPr>
          <a:xfrm>
            <a:off x="10335296" y="3880925"/>
            <a:ext cx="1208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800">
                <a:solidFill>
                  <a:schemeClr val="accent1"/>
                </a:solidFill>
                <a:latin typeface="DM Sans"/>
                <a:ea typeface="DM Sans"/>
                <a:cs typeface="DM Sans"/>
                <a:sym typeface="DM Sans"/>
              </a:rPr>
              <a:t>Online Feature Store</a:t>
            </a:r>
            <a:endParaRPr sz="800">
              <a:solidFill>
                <a:schemeClr val="accent1"/>
              </a:solidFill>
              <a:latin typeface="DM Sans"/>
              <a:ea typeface="DM Sans"/>
              <a:cs typeface="DM Sans"/>
              <a:sym typeface="DM Sans"/>
            </a:endParaRPr>
          </a:p>
        </p:txBody>
      </p:sp>
      <p:pic>
        <p:nvPicPr>
          <p:cNvPr id="460" name="Google Shape;460;g27500a5aa5f_0_7"/>
          <p:cNvPicPr preferRelativeResize="0"/>
          <p:nvPr/>
        </p:nvPicPr>
        <p:blipFill rotWithShape="1">
          <a:blip r:embed="rId7">
            <a:alphaModFix/>
          </a:blip>
          <a:srcRect b="0" l="0" r="0" t="0"/>
          <a:stretch/>
        </p:blipFill>
        <p:spPr>
          <a:xfrm>
            <a:off x="6944454" y="2686503"/>
            <a:ext cx="744464" cy="744458"/>
          </a:xfrm>
          <a:prstGeom prst="rect">
            <a:avLst/>
          </a:prstGeom>
          <a:noFill/>
          <a:ln>
            <a:noFill/>
          </a:ln>
        </p:spPr>
      </p:pic>
      <p:pic>
        <p:nvPicPr>
          <p:cNvPr id="461" name="Google Shape;461;g27500a5aa5f_0_7"/>
          <p:cNvPicPr preferRelativeResize="0"/>
          <p:nvPr/>
        </p:nvPicPr>
        <p:blipFill rotWithShape="1">
          <a:blip r:embed="rId8">
            <a:alphaModFix/>
          </a:blip>
          <a:srcRect b="0" l="0" r="0" t="0"/>
          <a:stretch/>
        </p:blipFill>
        <p:spPr>
          <a:xfrm>
            <a:off x="8750272" y="2713999"/>
            <a:ext cx="744464" cy="744458"/>
          </a:xfrm>
          <a:prstGeom prst="rect">
            <a:avLst/>
          </a:prstGeom>
          <a:noFill/>
          <a:ln>
            <a:noFill/>
          </a:ln>
        </p:spPr>
      </p:pic>
      <p:pic>
        <p:nvPicPr>
          <p:cNvPr id="462" name="Google Shape;462;g27500a5aa5f_0_7"/>
          <p:cNvPicPr preferRelativeResize="0"/>
          <p:nvPr/>
        </p:nvPicPr>
        <p:blipFill rotWithShape="1">
          <a:blip r:embed="rId9">
            <a:alphaModFix/>
          </a:blip>
          <a:srcRect b="0" l="0" r="0" t="0"/>
          <a:stretch/>
        </p:blipFill>
        <p:spPr>
          <a:xfrm>
            <a:off x="4648317" y="2681028"/>
            <a:ext cx="744464" cy="74445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7"/>
          <p:cNvSpPr txBox="1"/>
          <p:nvPr>
            <p:ph type="title"/>
          </p:nvPr>
        </p:nvSpPr>
        <p:spPr>
          <a:xfrm>
            <a:off x="577516" y="365125"/>
            <a:ext cx="10972800" cy="987019"/>
          </a:xfrm>
          <a:prstGeom prst="rect">
            <a:avLst/>
          </a:prstGeom>
          <a:noFill/>
          <a:ln>
            <a:noFill/>
          </a:ln>
        </p:spPr>
        <p:txBody>
          <a:bodyPr anchorCtr="0" anchor="b" bIns="45700" lIns="91425" spcFirstLastPara="1" rIns="91425" wrap="square" tIns="45700">
            <a:noAutofit/>
          </a:bodyPr>
          <a:lstStyle/>
          <a:p>
            <a:pPr indent="0" lvl="0" marL="0" rtl="0" algn="l">
              <a:lnSpc>
                <a:spcPct val="80000"/>
              </a:lnSpc>
              <a:spcBef>
                <a:spcPts val="0"/>
              </a:spcBef>
              <a:spcAft>
                <a:spcPts val="0"/>
              </a:spcAft>
              <a:buClr>
                <a:schemeClr val="accent1"/>
              </a:buClr>
              <a:buSzPts val="3600"/>
              <a:buFont typeface="Trebuchet MS"/>
              <a:buNone/>
            </a:pPr>
            <a:r>
              <a:rPr lang="en-US"/>
              <a:t>Content + Infographic</a:t>
            </a:r>
            <a:endParaRPr/>
          </a:p>
        </p:txBody>
      </p:sp>
      <p:sp>
        <p:nvSpPr>
          <p:cNvPr id="1566" name="Google Shape;1566;p1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67" name="Google Shape;1567;p17"/>
          <p:cNvSpPr txBox="1"/>
          <p:nvPr>
            <p:ph idx="1" type="body"/>
          </p:nvPr>
        </p:nvSpPr>
        <p:spPr>
          <a:xfrm>
            <a:off x="585537" y="1473428"/>
            <a:ext cx="4963925" cy="4256495"/>
          </a:xfrm>
          <a:prstGeom prst="rect">
            <a:avLst/>
          </a:prstGeom>
          <a:noFill/>
          <a:ln>
            <a:noFill/>
          </a:ln>
        </p:spPr>
        <p:txBody>
          <a:bodyPr anchorCtr="0" anchor="t" bIns="45700" lIns="91425" spcFirstLastPara="1" rIns="91425" wrap="square" tIns="45700">
            <a:noAutofit/>
          </a:bodyPr>
          <a:lstStyle/>
          <a:p>
            <a:pPr indent="0" lvl="0" marL="0" rtl="0" algn="l">
              <a:lnSpc>
                <a:spcPct val="114000"/>
              </a:lnSpc>
              <a:spcBef>
                <a:spcPts val="0"/>
              </a:spcBef>
              <a:spcAft>
                <a:spcPts val="0"/>
              </a:spcAft>
              <a:buSzPts val="1300"/>
              <a:buNone/>
            </a:pPr>
            <a:r>
              <a:rPr lang="en-US">
                <a:latin typeface="Trebuchet MS"/>
                <a:ea typeface="Trebuchet MS"/>
                <a:cs typeface="Trebuchet MS"/>
                <a:sym typeface="Trebuchet MS"/>
              </a:rPr>
              <a:t>This slide is for copy on the left &amp; some sort of supporting graphical image or photo on the right-hand side.</a:t>
            </a:r>
            <a:endParaRPr/>
          </a:p>
        </p:txBody>
      </p:sp>
      <p:graphicFrame>
        <p:nvGraphicFramePr>
          <p:cNvPr id="1568" name="Google Shape;1568;p17"/>
          <p:cNvGraphicFramePr/>
          <p:nvPr/>
        </p:nvGraphicFramePr>
        <p:xfrm>
          <a:off x="6111900" y="712099"/>
          <a:ext cx="3000000" cy="3000000"/>
        </p:xfrm>
        <a:graphic>
          <a:graphicData uri="http://schemas.openxmlformats.org/drawingml/2006/table">
            <a:tbl>
              <a:tblPr bandRow="1" firstRow="1">
                <a:noFill/>
                <a:tableStyleId>{BD408CE5-5B2F-4F3C-B001-F25AA89D57B2}</a:tableStyleId>
              </a:tblPr>
              <a:tblGrid>
                <a:gridCol w="1375650"/>
                <a:gridCol w="1375650"/>
                <a:gridCol w="1375650"/>
                <a:gridCol w="1375650"/>
              </a:tblGrid>
              <a:tr h="429300">
                <a:tc>
                  <a:txBody>
                    <a:bodyPr/>
                    <a:lstStyle/>
                    <a:p>
                      <a:pPr indent="0" lvl="0" marL="0" marR="0" rtl="0" algn="ctr">
                        <a:spcBef>
                          <a:spcPts val="0"/>
                        </a:spcBef>
                        <a:spcAft>
                          <a:spcPts val="0"/>
                        </a:spcAft>
                        <a:buNone/>
                      </a:pPr>
                      <a:r>
                        <a:rPr lang="en-US" sz="1200"/>
                        <a:t>Cell 1</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2</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3</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US" sz="1200"/>
                        <a:t>Cell 4</a:t>
                      </a:r>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lnSpc>
                          <a:spcPct val="100000"/>
                        </a:lnSpc>
                        <a:spcBef>
                          <a:spcPts val="0"/>
                        </a:spcBef>
                        <a:spcAft>
                          <a:spcPts val="0"/>
                        </a:spcAft>
                        <a:buClr>
                          <a:srgbClr val="54565B"/>
                        </a:buClr>
                        <a:buSzPts val="900"/>
                        <a:buFont typeface="Trebuchet MS"/>
                        <a:buNone/>
                      </a:pPr>
                      <a:r>
                        <a:rPr b="0" i="0" lang="en-US" sz="900" u="none" cap="none" strike="noStrike">
                          <a:solidFill>
                            <a:srgbClr val="54565B"/>
                          </a:solidFill>
                          <a:latin typeface="Trebuchet MS"/>
                          <a:ea typeface="Trebuchet MS"/>
                          <a:cs typeface="Trebuchet MS"/>
                          <a:sym typeface="Trebuchet MS"/>
                        </a:rPr>
                        <a:t>Put table content here.</a:t>
                      </a:r>
                      <a:endParaRPr/>
                    </a:p>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rPr b="0" i="0" lang="en-US" sz="900">
                          <a:solidFill>
                            <a:schemeClr val="dk1"/>
                          </a:solidFill>
                          <a:latin typeface="Trebuchet MS"/>
                          <a:ea typeface="Trebuchet MS"/>
                          <a:cs typeface="Trebuchet MS"/>
                          <a:sym typeface="Trebuchet MS"/>
                        </a:rPr>
                        <a:t>Put table content here.</a:t>
                      </a:r>
                      <a:endParaRPr b="0" i="0" sz="900">
                        <a:solidFill>
                          <a:schemeClr val="dk1"/>
                        </a:solidFill>
                        <a:latin typeface="Trebuchet MS"/>
                        <a:ea typeface="Trebuchet MS"/>
                        <a:cs typeface="Trebuchet MS"/>
                        <a:sym typeface="Trebuchet MS"/>
                      </a:endParaRPr>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r h="942900">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c>
                  <a:txBody>
                    <a:bodyPr/>
                    <a:lstStyle/>
                    <a:p>
                      <a:pPr indent="0" lvl="0" marL="0" marR="0" rtl="0" algn="l">
                        <a:spcBef>
                          <a:spcPts val="0"/>
                        </a:spcBef>
                        <a:spcAft>
                          <a:spcPts val="0"/>
                        </a:spcAft>
                        <a:buNone/>
                      </a:pPr>
                      <a:r>
                        <a:t/>
                      </a:r>
                      <a:endParaRPr sz="1800"/>
                    </a:p>
                  </a:txBody>
                  <a:tcPr marT="91450" marB="91450" marR="182875" marL="182875">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FAE7EB"/>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8"/>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1574" name="Google Shape;1574;p18"/>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75" name="Google Shape;1575;p18"/>
          <p:cNvSpPr txBox="1"/>
          <p:nvPr>
            <p:ph idx="2" type="body"/>
          </p:nvPr>
        </p:nvSpPr>
        <p:spPr>
          <a:xfrm>
            <a:off x="4775204" y="1189899"/>
            <a:ext cx="5708865"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19"/>
          <p:cNvSpPr txBox="1"/>
          <p:nvPr>
            <p:ph idx="1" type="body"/>
          </p:nvPr>
        </p:nvSpPr>
        <p:spPr>
          <a:xfrm>
            <a:off x="495300" y="1189899"/>
            <a:ext cx="3406140" cy="43513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2080"/>
              <a:buNone/>
            </a:pPr>
            <a:r>
              <a:rPr lang="en-US"/>
              <a:t>Place Headline Here </a:t>
            </a:r>
            <a:endParaRPr/>
          </a:p>
        </p:txBody>
      </p:sp>
      <p:sp>
        <p:nvSpPr>
          <p:cNvPr id="1581" name="Google Shape;1581;p19"/>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582" name="Google Shape;1582;p19"/>
          <p:cNvSpPr txBox="1"/>
          <p:nvPr>
            <p:ph idx="2" type="body"/>
          </p:nvPr>
        </p:nvSpPr>
        <p:spPr>
          <a:xfrm>
            <a:off x="4775204" y="1189899"/>
            <a:ext cx="5723463" cy="4351337"/>
          </a:xfrm>
          <a:prstGeom prst="rect">
            <a:avLst/>
          </a:prstGeom>
          <a:noFill/>
          <a:ln>
            <a:noFill/>
          </a:ln>
        </p:spPr>
        <p:txBody>
          <a:bodyPr anchorCtr="0" anchor="ctr" bIns="45700" lIns="91425" spcFirstLastPara="1" rIns="91425" wrap="square" tIns="45700">
            <a:noAutofit/>
          </a:bodyPr>
          <a:lstStyle/>
          <a:p>
            <a:pPr indent="-342900" lvl="0" marL="342900" rtl="0" algn="l">
              <a:lnSpc>
                <a:spcPct val="114000"/>
              </a:lnSpc>
              <a:spcBef>
                <a:spcPts val="0"/>
              </a:spcBef>
              <a:spcAft>
                <a:spcPts val="0"/>
              </a:spcAft>
              <a:buSzPts val="1300"/>
              <a:buChar char="⎻"/>
            </a:pPr>
            <a:r>
              <a:rPr lang="en-US"/>
              <a:t>This is a side-by-side content slide – it provides an option for simpler slide content.</a:t>
            </a:r>
            <a:endParaRPr/>
          </a:p>
          <a:p>
            <a:pPr indent="-342900" lvl="0" marL="342900" rtl="0" algn="l">
              <a:lnSpc>
                <a:spcPct val="114000"/>
              </a:lnSpc>
              <a:spcBef>
                <a:spcPts val="600"/>
              </a:spcBef>
              <a:spcAft>
                <a:spcPts val="0"/>
              </a:spcAft>
              <a:buSzPts val="1300"/>
              <a:buChar char="⎻"/>
            </a:pPr>
            <a:r>
              <a:rPr lang="en-US"/>
              <a:t>You can put a few points of body copy in here and the text area will expand from the center to fill the content space.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20"/>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21"/>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2"/>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1" name="Shape 1601"/>
        <p:cNvGrpSpPr/>
        <p:nvPr/>
      </p:nvGrpSpPr>
      <p:grpSpPr>
        <a:xfrm>
          <a:off x="0" y="0"/>
          <a:ext cx="0" cy="0"/>
          <a:chOff x="0" y="0"/>
          <a:chExt cx="0" cy="0"/>
        </a:xfrm>
      </p:grpSpPr>
      <p:sp>
        <p:nvSpPr>
          <p:cNvPr id="1602" name="Google Shape;1602;p23"/>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4"/>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C50F3C"/>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p25"/>
          <p:cNvSpPr txBox="1"/>
          <p:nvPr>
            <p:ph type="title"/>
          </p:nvPr>
        </p:nvSpPr>
        <p:spPr>
          <a:xfrm>
            <a:off x="831850" y="1302299"/>
            <a:ext cx="10515600" cy="420754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1"/>
              </a:buClr>
              <a:buSzPts val="4500"/>
              <a:buFont typeface="Trebuchet MS"/>
              <a:buNone/>
            </a:pPr>
            <a:r>
              <a:rPr lang="en-US"/>
              <a:t>This is a key point example. </a:t>
            </a:r>
            <a:br>
              <a:rPr lang="en-US"/>
            </a:br>
            <a:r>
              <a:rPr lang="en-US"/>
              <a:t>Text only.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6"/>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1618" name="Google Shape;1618;p26"/>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19" name="Google Shape;1619;p26"/>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27500a5aa5f_0_46"/>
          <p:cNvSpPr txBox="1"/>
          <p:nvPr>
            <p:ph idx="12" type="sldNum"/>
          </p:nvPr>
        </p:nvSpPr>
        <p:spPr>
          <a:xfrm>
            <a:off x="11103224"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68" name="Google Shape;468;g27500a5aa5f_0_46"/>
          <p:cNvSpPr txBox="1"/>
          <p:nvPr>
            <p:ph type="title"/>
          </p:nvPr>
        </p:nvSpPr>
        <p:spPr>
          <a:xfrm>
            <a:off x="749620" y="535597"/>
            <a:ext cx="106647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Feature Computation Modes</a:t>
            </a:r>
            <a:endParaRPr/>
          </a:p>
        </p:txBody>
      </p:sp>
      <p:sp>
        <p:nvSpPr>
          <p:cNvPr id="469" name="Google Shape;469;g27500a5aa5f_0_46"/>
          <p:cNvSpPr txBox="1"/>
          <p:nvPr>
            <p:ph idx="1" type="body"/>
          </p:nvPr>
        </p:nvSpPr>
        <p:spPr>
          <a:xfrm>
            <a:off x="778770" y="3746000"/>
            <a:ext cx="4650300" cy="158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Computed</a:t>
            </a:r>
            <a:r>
              <a:rPr lang="en-US"/>
              <a:t> ahead of time (batch and/or stream) and stored in a table (i.e. a Feature Store), ready for training and inference/serving pipelines.</a:t>
            </a:r>
            <a:endParaRPr/>
          </a:p>
        </p:txBody>
      </p:sp>
      <p:sp>
        <p:nvSpPr>
          <p:cNvPr id="470" name="Google Shape;470;g27500a5aa5f_0_46"/>
          <p:cNvSpPr txBox="1"/>
          <p:nvPr>
            <p:ph idx="3" type="body"/>
          </p:nvPr>
        </p:nvSpPr>
        <p:spPr>
          <a:xfrm>
            <a:off x="6400201" y="3746000"/>
            <a:ext cx="4650300" cy="158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Availability, Computation,</a:t>
            </a:r>
            <a:r>
              <a:rPr lang="en-US"/>
              <a:t> or </a:t>
            </a:r>
            <a:r>
              <a:rPr b="1" lang="en-US"/>
              <a:t>Fetching</a:t>
            </a:r>
            <a:r>
              <a:rPr lang="en-US"/>
              <a:t> can only </a:t>
            </a:r>
            <a:r>
              <a:rPr b="1" lang="en-US"/>
              <a:t>happen in real time</a:t>
            </a:r>
            <a:r>
              <a:rPr lang="en-US"/>
              <a:t> based on other feature(s) or look-up key(s).</a:t>
            </a:r>
            <a:endParaRPr/>
          </a:p>
        </p:txBody>
      </p:sp>
      <p:sp>
        <p:nvSpPr>
          <p:cNvPr id="471" name="Google Shape;471;g27500a5aa5f_0_46"/>
          <p:cNvSpPr txBox="1"/>
          <p:nvPr>
            <p:ph idx="4" type="subTitle"/>
          </p:nvPr>
        </p:nvSpPr>
        <p:spPr>
          <a:xfrm>
            <a:off x="796024" y="2898025"/>
            <a:ext cx="1998900" cy="37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100"/>
              <a:buNone/>
            </a:pPr>
            <a:r>
              <a:rPr lang="en-US" sz="2000">
                <a:solidFill>
                  <a:schemeClr val="dk2"/>
                </a:solidFill>
              </a:rPr>
              <a:t>Pre-computed</a:t>
            </a:r>
            <a:endParaRPr sz="2000">
              <a:solidFill>
                <a:schemeClr val="dk2"/>
              </a:solidFill>
            </a:endParaRPr>
          </a:p>
        </p:txBody>
      </p:sp>
      <p:sp>
        <p:nvSpPr>
          <p:cNvPr id="472" name="Google Shape;472;g27500a5aa5f_0_46"/>
          <p:cNvSpPr txBox="1"/>
          <p:nvPr>
            <p:ph idx="5" type="subTitle"/>
          </p:nvPr>
        </p:nvSpPr>
        <p:spPr>
          <a:xfrm>
            <a:off x="6417155" y="2898028"/>
            <a:ext cx="4462500" cy="37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2000"/>
              <a:buNone/>
            </a:pPr>
            <a:r>
              <a:rPr lang="en-US">
                <a:solidFill>
                  <a:schemeClr val="dk2"/>
                </a:solidFill>
              </a:rPr>
              <a:t>On-demand </a:t>
            </a:r>
            <a:endParaRPr>
              <a:solidFill>
                <a:schemeClr val="dk2"/>
              </a:solidFill>
            </a:endParaRPr>
          </a:p>
        </p:txBody>
      </p:sp>
      <p:pic>
        <p:nvPicPr>
          <p:cNvPr id="473" name="Google Shape;473;g27500a5aa5f_0_46"/>
          <p:cNvPicPr preferRelativeResize="0"/>
          <p:nvPr/>
        </p:nvPicPr>
        <p:blipFill rotWithShape="1">
          <a:blip r:embed="rId3">
            <a:alphaModFix/>
          </a:blip>
          <a:srcRect b="0" l="0" r="0" t="0"/>
          <a:stretch/>
        </p:blipFill>
        <p:spPr>
          <a:xfrm>
            <a:off x="6501476" y="1881709"/>
            <a:ext cx="949725" cy="949697"/>
          </a:xfrm>
          <a:prstGeom prst="rect">
            <a:avLst/>
          </a:prstGeom>
          <a:noFill/>
          <a:ln>
            <a:noFill/>
          </a:ln>
        </p:spPr>
      </p:pic>
      <p:pic>
        <p:nvPicPr>
          <p:cNvPr id="474" name="Google Shape;474;g27500a5aa5f_0_46"/>
          <p:cNvPicPr preferRelativeResize="0"/>
          <p:nvPr/>
        </p:nvPicPr>
        <p:blipFill rotWithShape="1">
          <a:blip r:embed="rId4">
            <a:alphaModFix/>
          </a:blip>
          <a:srcRect b="0" l="0" r="0" t="0"/>
          <a:stretch/>
        </p:blipFill>
        <p:spPr>
          <a:xfrm>
            <a:off x="796029" y="1948725"/>
            <a:ext cx="758810" cy="75879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27"/>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This is a key point.</a:t>
            </a:r>
            <a:endParaRPr/>
          </a:p>
        </p:txBody>
      </p:sp>
      <p:sp>
        <p:nvSpPr>
          <p:cNvPr id="1625" name="Google Shape;1625;p27"/>
          <p:cNvSpPr txBox="1"/>
          <p:nvPr>
            <p:ph idx="12" type="sldNum"/>
          </p:nvPr>
        </p:nvSpPr>
        <p:spPr>
          <a:xfrm>
            <a:off x="211015" y="6400799"/>
            <a:ext cx="2743200"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26" name="Google Shape;1626;p27"/>
          <p:cNvSpPr txBox="1"/>
          <p:nvPr>
            <p:ph idx="2" type="body"/>
          </p:nvPr>
        </p:nvSpPr>
        <p:spPr>
          <a:xfrm>
            <a:off x="6614809" y="1189899"/>
            <a:ext cx="5150842"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lang="en-US"/>
              <a:t>You can compare </a:t>
            </a:r>
            <a:br>
              <a:rPr lang="en-US"/>
            </a:br>
            <a:r>
              <a:rPr lang="en-US"/>
              <a:t>two things.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8"/>
          <p:cNvSpPr txBox="1"/>
          <p:nvPr>
            <p:ph idx="12" type="sldNum"/>
          </p:nvPr>
        </p:nvSpPr>
        <p:spPr>
          <a:xfrm>
            <a:off x="211014" y="6400799"/>
            <a:ext cx="745915" cy="291492"/>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
        <p:nvSpPr>
          <p:cNvPr id="1632" name="Google Shape;1632;p28"/>
          <p:cNvSpPr txBox="1"/>
          <p:nvPr>
            <p:ph idx="1" type="body"/>
          </p:nvPr>
        </p:nvSpPr>
        <p:spPr>
          <a:xfrm>
            <a:off x="495300" y="1189899"/>
            <a:ext cx="5081891" cy="4351338"/>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SzPts val="2080"/>
              <a:buNone/>
            </a:pPr>
            <a:r>
              <a:rPr b="1" lang="en-US">
                <a:solidFill>
                  <a:srgbClr val="203662"/>
                </a:solidFill>
              </a:rPr>
              <a:t>Key point + </a:t>
            </a:r>
            <a:r>
              <a:rPr lang="en-US">
                <a:solidFill>
                  <a:srgbClr val="203662"/>
                </a:solidFill>
              </a:rPr>
              <a:t>add </a:t>
            </a:r>
            <a:br>
              <a:rPr lang="en-US">
                <a:solidFill>
                  <a:srgbClr val="203662"/>
                </a:solidFill>
              </a:rPr>
            </a:br>
            <a:r>
              <a:rPr lang="en-US">
                <a:solidFill>
                  <a:srgbClr val="203662"/>
                </a:solidFill>
              </a:rPr>
              <a:t>custom </a:t>
            </a:r>
            <a:r>
              <a:rPr b="1" lang="en-US">
                <a:solidFill>
                  <a:srgbClr val="203662"/>
                </a:solidFill>
              </a:rPr>
              <a:t>image  </a:t>
            </a:r>
            <a:endParaRPr/>
          </a:p>
        </p:txBody>
      </p:sp>
      <p:graphicFrame>
        <p:nvGraphicFramePr>
          <p:cNvPr id="1633" name="Google Shape;1633;p28"/>
          <p:cNvGraphicFramePr/>
          <p:nvPr/>
        </p:nvGraphicFramePr>
        <p:xfrm>
          <a:off x="6706573" y="1178212"/>
          <a:ext cx="4779128" cy="4501577"/>
        </p:xfrm>
        <a:graphic>
          <a:graphicData uri="http://schemas.openxmlformats.org/drawingml/2006/chart">
            <c:chart r:id="rId3"/>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9"/>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30"/>
          <p:cNvSpPr txBox="1"/>
          <p:nvPr>
            <p:ph idx="1" type="body"/>
          </p:nvPr>
        </p:nvSpPr>
        <p:spPr>
          <a:xfrm>
            <a:off x="495300" y="4023359"/>
            <a:ext cx="10125287" cy="2702560"/>
          </a:xfrm>
          <a:prstGeom prst="rect">
            <a:avLst/>
          </a:prstGeom>
          <a:noFill/>
          <a:ln>
            <a:noFill/>
          </a:ln>
        </p:spPr>
        <p:txBody>
          <a:bodyPr anchorCtr="0" anchor="ctr" bIns="45700" lIns="91425" spcFirstLastPara="1" rIns="91425" wrap="square" tIns="45700">
            <a:normAutofit/>
          </a:bodyPr>
          <a:lstStyle/>
          <a:p>
            <a:pPr indent="0" lvl="0" marL="0" rtl="0" algn="ctr">
              <a:lnSpc>
                <a:spcPct val="80000"/>
              </a:lnSpc>
              <a:spcBef>
                <a:spcPts val="0"/>
              </a:spcBef>
              <a:spcAft>
                <a:spcPts val="0"/>
              </a:spcAft>
              <a:buSzPts val="2860"/>
              <a:buNone/>
            </a:pPr>
            <a:r>
              <a:rPr lang="en-US"/>
              <a:t>Full Page Image with Large Call Out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1" name="Shape 1651"/>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27500a5aa5f_0_57"/>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80" name="Google Shape;480;g27500a5aa5f_0_57"/>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Data Freshness vs. Data Latency</a:t>
            </a:r>
            <a:endParaRPr/>
          </a:p>
        </p:txBody>
      </p:sp>
      <p:sp>
        <p:nvSpPr>
          <p:cNvPr id="481" name="Google Shape;481;g27500a5aa5f_0_57"/>
          <p:cNvSpPr txBox="1"/>
          <p:nvPr>
            <p:ph idx="1" type="body"/>
          </p:nvPr>
        </p:nvSpPr>
        <p:spPr>
          <a:xfrm>
            <a:off x="762000" y="3986900"/>
            <a:ext cx="4520100" cy="226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Time taken for: </a:t>
            </a:r>
            <a:endParaRPr/>
          </a:p>
          <a:p>
            <a:pPr indent="-330200" lvl="0" marL="457200" rtl="0" algn="l">
              <a:lnSpc>
                <a:spcPct val="115000"/>
              </a:lnSpc>
              <a:spcBef>
                <a:spcPts val="1100"/>
              </a:spcBef>
              <a:spcAft>
                <a:spcPts val="0"/>
              </a:spcAft>
              <a:buSzPts val="1600"/>
              <a:buChar char="•"/>
            </a:pPr>
            <a:r>
              <a:rPr lang="en-US"/>
              <a:t>Raw data to organically get updated (natural pace of change… of underlying raw/bronze/silver tables)</a:t>
            </a:r>
            <a:endParaRPr/>
          </a:p>
          <a:p>
            <a:pPr indent="0" lvl="0" marL="0" rtl="0" algn="ctr">
              <a:lnSpc>
                <a:spcPct val="115000"/>
              </a:lnSpc>
              <a:spcBef>
                <a:spcPts val="0"/>
              </a:spcBef>
              <a:spcAft>
                <a:spcPts val="0"/>
              </a:spcAft>
              <a:buNone/>
            </a:pPr>
            <a:r>
              <a:rPr b="1" lang="en-US">
                <a:solidFill>
                  <a:schemeClr val="dk2"/>
                </a:solidFill>
              </a:rPr>
              <a:t>+</a:t>
            </a:r>
            <a:endParaRPr b="1">
              <a:solidFill>
                <a:schemeClr val="dk2"/>
              </a:solidFill>
            </a:endParaRPr>
          </a:p>
          <a:p>
            <a:pPr indent="-330200" lvl="0" marL="457200" rtl="0" algn="l">
              <a:lnSpc>
                <a:spcPct val="115000"/>
              </a:lnSpc>
              <a:spcBef>
                <a:spcPts val="0"/>
              </a:spcBef>
              <a:spcAft>
                <a:spcPts val="0"/>
              </a:spcAft>
              <a:buSzPts val="1600"/>
              <a:buChar char="•"/>
            </a:pPr>
            <a:r>
              <a:rPr lang="en-US"/>
              <a:t>Computing and delivering fresh data to offline/online store and/or model inference end-point</a:t>
            </a:r>
            <a:endParaRPr/>
          </a:p>
        </p:txBody>
      </p:sp>
      <p:sp>
        <p:nvSpPr>
          <p:cNvPr id="482" name="Google Shape;482;g27500a5aa5f_0_57"/>
          <p:cNvSpPr txBox="1"/>
          <p:nvPr>
            <p:ph idx="3" type="body"/>
          </p:nvPr>
        </p:nvSpPr>
        <p:spPr>
          <a:xfrm>
            <a:off x="6933667" y="3986900"/>
            <a:ext cx="4496400" cy="2261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100"/>
              </a:spcBef>
              <a:spcAft>
                <a:spcPts val="0"/>
              </a:spcAft>
              <a:buSzPts val="1600"/>
              <a:buNone/>
            </a:pPr>
            <a:r>
              <a:rPr b="1" lang="en-US"/>
              <a:t>Time to lookup feature value from online store</a:t>
            </a:r>
            <a:endParaRPr b="1"/>
          </a:p>
          <a:p>
            <a:pPr indent="-330200" lvl="0" marL="457200" rtl="0" algn="l">
              <a:lnSpc>
                <a:spcPct val="115000"/>
              </a:lnSpc>
              <a:spcBef>
                <a:spcPts val="1100"/>
              </a:spcBef>
              <a:spcAft>
                <a:spcPts val="0"/>
              </a:spcAft>
              <a:buSzPts val="1600"/>
              <a:buChar char="•"/>
            </a:pPr>
            <a:r>
              <a:rPr lang="en-US"/>
              <a:t>Low-latency serving requires to push feature values to an online store</a:t>
            </a:r>
            <a:endParaRPr/>
          </a:p>
        </p:txBody>
      </p:sp>
      <p:pic>
        <p:nvPicPr>
          <p:cNvPr id="483" name="Google Shape;483;g27500a5aa5f_0_57"/>
          <p:cNvPicPr preferRelativeResize="0"/>
          <p:nvPr/>
        </p:nvPicPr>
        <p:blipFill rotWithShape="1">
          <a:blip r:embed="rId3">
            <a:alphaModFix/>
          </a:blip>
          <a:srcRect b="0" l="0" r="0" t="0"/>
          <a:stretch/>
        </p:blipFill>
        <p:spPr>
          <a:xfrm>
            <a:off x="6857400" y="1834411"/>
            <a:ext cx="987449" cy="987417"/>
          </a:xfrm>
          <a:prstGeom prst="rect">
            <a:avLst/>
          </a:prstGeom>
          <a:noFill/>
          <a:ln>
            <a:noFill/>
          </a:ln>
        </p:spPr>
      </p:pic>
      <p:sp>
        <p:nvSpPr>
          <p:cNvPr id="484" name="Google Shape;484;g27500a5aa5f_0_57"/>
          <p:cNvSpPr txBox="1"/>
          <p:nvPr>
            <p:ph idx="4" type="subTitle"/>
          </p:nvPr>
        </p:nvSpPr>
        <p:spPr>
          <a:xfrm>
            <a:off x="796013" y="31266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Freshness</a:t>
            </a:r>
            <a:endParaRPr>
              <a:solidFill>
                <a:schemeClr val="dk2"/>
              </a:solidFill>
            </a:endParaRPr>
          </a:p>
        </p:txBody>
      </p:sp>
      <p:sp>
        <p:nvSpPr>
          <p:cNvPr id="485" name="Google Shape;485;g27500a5aa5f_0_57"/>
          <p:cNvSpPr txBox="1"/>
          <p:nvPr>
            <p:ph idx="5" type="subTitle"/>
          </p:nvPr>
        </p:nvSpPr>
        <p:spPr>
          <a:xfrm>
            <a:off x="6950677" y="3126633"/>
            <a:ext cx="44625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Latency </a:t>
            </a:r>
            <a:endParaRPr>
              <a:solidFill>
                <a:schemeClr val="dk2"/>
              </a:solidFill>
            </a:endParaRPr>
          </a:p>
        </p:txBody>
      </p:sp>
      <p:pic>
        <p:nvPicPr>
          <p:cNvPr id="486" name="Google Shape;486;g27500a5aa5f_0_57"/>
          <p:cNvPicPr preferRelativeResize="0"/>
          <p:nvPr/>
        </p:nvPicPr>
        <p:blipFill rotWithShape="1">
          <a:blip r:embed="rId4">
            <a:alphaModFix/>
          </a:blip>
          <a:srcRect b="0" l="0" r="0" t="0"/>
          <a:stretch/>
        </p:blipFill>
        <p:spPr>
          <a:xfrm>
            <a:off x="678870" y="1876335"/>
            <a:ext cx="923544" cy="92354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7500a5aa5f_0_68"/>
          <p:cNvSpPr txBox="1"/>
          <p:nvPr>
            <p:ph idx="12" type="sldNum"/>
          </p:nvPr>
        </p:nvSpPr>
        <p:spPr>
          <a:xfrm>
            <a:off x="11100446" y="6473300"/>
            <a:ext cx="324300" cy="186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492" name="Google Shape;492;g27500a5aa5f_0_68"/>
          <p:cNvSpPr txBox="1"/>
          <p:nvPr>
            <p:ph type="title"/>
          </p:nvPr>
        </p:nvSpPr>
        <p:spPr>
          <a:xfrm>
            <a:off x="749433" y="535597"/>
            <a:ext cx="10662000" cy="5835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200"/>
              <a:buNone/>
            </a:pPr>
            <a:r>
              <a:rPr lang="en-US"/>
              <a:t>Feature Store Types</a:t>
            </a:r>
            <a:endParaRPr/>
          </a:p>
        </p:txBody>
      </p:sp>
      <p:sp>
        <p:nvSpPr>
          <p:cNvPr id="493" name="Google Shape;493;g27500a5aa5f_0_68"/>
          <p:cNvSpPr txBox="1"/>
          <p:nvPr>
            <p:ph idx="2" type="body"/>
          </p:nvPr>
        </p:nvSpPr>
        <p:spPr>
          <a:xfrm>
            <a:off x="762000" y="2691865"/>
            <a:ext cx="4520100" cy="3367200"/>
          </a:xfrm>
          <a:prstGeom prst="rect">
            <a:avLst/>
          </a:prstGeom>
        </p:spPr>
        <p:txBody>
          <a:bodyPr anchorCtr="0" anchor="t" bIns="0" lIns="0" spcFirstLastPara="1" rIns="0" wrap="square" tIns="0">
            <a:noAutofit/>
          </a:bodyPr>
          <a:lstStyle/>
          <a:p>
            <a:pPr indent="0" lvl="0" marL="0" rtl="0" algn="l">
              <a:spcBef>
                <a:spcPts val="1000"/>
              </a:spcBef>
              <a:spcAft>
                <a:spcPts val="600"/>
              </a:spcAft>
              <a:buNone/>
            </a:pPr>
            <a:r>
              <a:rPr lang="en-US"/>
              <a:t>Used for the storage and retrieval of historical data. It is also used for model training and batch scoring.</a:t>
            </a:r>
            <a:endParaRPr/>
          </a:p>
        </p:txBody>
      </p:sp>
      <p:pic>
        <p:nvPicPr>
          <p:cNvPr id="494" name="Google Shape;494;g27500a5aa5f_0_68"/>
          <p:cNvPicPr preferRelativeResize="0"/>
          <p:nvPr/>
        </p:nvPicPr>
        <p:blipFill>
          <a:blip r:embed="rId3">
            <a:alphaModFix/>
          </a:blip>
          <a:stretch>
            <a:fillRect/>
          </a:stretch>
        </p:blipFill>
        <p:spPr>
          <a:xfrm>
            <a:off x="6903001" y="3824551"/>
            <a:ext cx="4599431" cy="2232472"/>
          </a:xfrm>
          <a:prstGeom prst="rect">
            <a:avLst/>
          </a:prstGeom>
          <a:noFill/>
          <a:ln>
            <a:noFill/>
          </a:ln>
          <a:effectLst>
            <a:outerShdw blurRad="57150" rotWithShape="0" algn="bl" dir="5400000" dist="19050">
              <a:srgbClr val="000000">
                <a:alpha val="50000"/>
              </a:srgbClr>
            </a:outerShdw>
          </a:effectLst>
        </p:spPr>
      </p:pic>
      <p:pic>
        <p:nvPicPr>
          <p:cNvPr id="495" name="Google Shape;495;g27500a5aa5f_0_68"/>
          <p:cNvPicPr preferRelativeResize="0"/>
          <p:nvPr/>
        </p:nvPicPr>
        <p:blipFill>
          <a:blip r:embed="rId4">
            <a:alphaModFix/>
          </a:blip>
          <a:stretch>
            <a:fillRect/>
          </a:stretch>
        </p:blipFill>
        <p:spPr>
          <a:xfrm>
            <a:off x="755121" y="3824551"/>
            <a:ext cx="4693229" cy="2182421"/>
          </a:xfrm>
          <a:prstGeom prst="rect">
            <a:avLst/>
          </a:prstGeom>
          <a:noFill/>
          <a:ln>
            <a:noFill/>
          </a:ln>
          <a:effectLst>
            <a:outerShdw blurRad="57150" rotWithShape="0" algn="bl" dir="5400000" dist="19050">
              <a:srgbClr val="000000">
                <a:alpha val="50000"/>
              </a:srgbClr>
            </a:outerShdw>
          </a:effectLst>
        </p:spPr>
      </p:pic>
      <p:sp>
        <p:nvSpPr>
          <p:cNvPr id="496" name="Google Shape;496;g27500a5aa5f_0_68"/>
          <p:cNvSpPr txBox="1"/>
          <p:nvPr>
            <p:ph idx="3" type="body"/>
          </p:nvPr>
        </p:nvSpPr>
        <p:spPr>
          <a:xfrm>
            <a:off x="6918200" y="2691865"/>
            <a:ext cx="4520100" cy="33672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US"/>
              <a:t>Low-latency database used for serving the latest features for model prediction. </a:t>
            </a:r>
            <a:endParaRPr/>
          </a:p>
          <a:p>
            <a:pPr indent="0" lvl="0" marL="0" rtl="0" algn="l">
              <a:spcBef>
                <a:spcPts val="1100"/>
              </a:spcBef>
              <a:spcAft>
                <a:spcPts val="600"/>
              </a:spcAft>
              <a:buNone/>
            </a:pPr>
            <a:r>
              <a:t/>
            </a:r>
            <a:endParaRPr/>
          </a:p>
        </p:txBody>
      </p:sp>
      <p:sp>
        <p:nvSpPr>
          <p:cNvPr id="497" name="Google Shape;497;g27500a5aa5f_0_68"/>
          <p:cNvSpPr txBox="1"/>
          <p:nvPr>
            <p:ph idx="4" type="subTitle"/>
          </p:nvPr>
        </p:nvSpPr>
        <p:spPr>
          <a:xfrm>
            <a:off x="796013" y="1970333"/>
            <a:ext cx="44856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Offline store</a:t>
            </a:r>
            <a:endParaRPr>
              <a:solidFill>
                <a:schemeClr val="dk2"/>
              </a:solidFill>
            </a:endParaRPr>
          </a:p>
        </p:txBody>
      </p:sp>
      <p:sp>
        <p:nvSpPr>
          <p:cNvPr id="498" name="Google Shape;498;g27500a5aa5f_0_68"/>
          <p:cNvSpPr txBox="1"/>
          <p:nvPr>
            <p:ph idx="5" type="subTitle"/>
          </p:nvPr>
        </p:nvSpPr>
        <p:spPr>
          <a:xfrm>
            <a:off x="6935300" y="1970333"/>
            <a:ext cx="4486200" cy="643200"/>
          </a:xfrm>
          <a:prstGeom prst="rect">
            <a:avLst/>
          </a:prstGeom>
        </p:spPr>
        <p:txBody>
          <a:bodyPr anchorCtr="0" anchor="t" bIns="45700" lIns="91425" spcFirstLastPara="1" rIns="91425" wrap="square" tIns="45700">
            <a:noAutofit/>
          </a:bodyPr>
          <a:lstStyle/>
          <a:p>
            <a:pPr indent="0" lvl="0" marL="0" rtl="0" algn="l">
              <a:spcBef>
                <a:spcPts val="0"/>
              </a:spcBef>
              <a:spcAft>
                <a:spcPts val="600"/>
              </a:spcAft>
              <a:buNone/>
            </a:pPr>
            <a:r>
              <a:rPr lang="en-US">
                <a:solidFill>
                  <a:schemeClr val="dk2"/>
                </a:solidFill>
              </a:rPr>
              <a:t>Online store</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reating Possible 2022">
  <a:themeElements>
    <a:clrScheme name="Custom 19">
      <a:dk1>
        <a:srgbClr val="54565B"/>
      </a:dk1>
      <a:lt1>
        <a:srgbClr val="FFFFFF"/>
      </a:lt1>
      <a:dk2>
        <a:srgbClr val="C50E3C"/>
      </a:dk2>
      <a:lt2>
        <a:srgbClr val="C6CAC6"/>
      </a:lt2>
      <a:accent1>
        <a:srgbClr val="203661"/>
      </a:accent1>
      <a:accent2>
        <a:srgbClr val="3C587F"/>
      </a:accent2>
      <a:accent3>
        <a:srgbClr val="8DC1C5"/>
      </a:accent3>
      <a:accent4>
        <a:srgbClr val="688C38"/>
      </a:accent4>
      <a:accent5>
        <a:srgbClr val="AEB618"/>
      </a:accent5>
      <a:accent6>
        <a:srgbClr val="000000"/>
      </a:accent6>
      <a:hlink>
        <a:srgbClr val="3A6C8A"/>
      </a:hlink>
      <a:folHlink>
        <a:srgbClr val="8F7F9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2018-05-31T15:44:29Z</dcterms:created>
  <dc:creator>Sean Lavigne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0x010100760686D086426B43AE4043575FA2E3BB</vt:lpwstr>
  </property>
  <property fmtid="{D5CDD505-2E9C-101B-9397-08002B2CF9AE}" pid="3" name="MSIP_Label_418c1083-8924-401d-97ae-40f5eed0fcd8_Enabled">
    <vt:lpwstr>true</vt:lpwstr>
  </property>
  <property fmtid="{D5CDD505-2E9C-101B-9397-08002B2CF9AE}" pid="4" name="MSIP_Label_418c1083-8924-401d-97ae-40f5eed0fcd8_SetDate">
    <vt:lpwstr>2022-10-18T23:26:49Z</vt:lpwstr>
  </property>
  <property fmtid="{D5CDD505-2E9C-101B-9397-08002B2CF9AE}" pid="5" name="MSIP_Label_418c1083-8924-401d-97ae-40f5eed0fcd8_Method">
    <vt:lpwstr>Standard</vt:lpwstr>
  </property>
  <property fmtid="{D5CDD505-2E9C-101B-9397-08002B2CF9AE}" pid="6" name="MSIP_Label_418c1083-8924-401d-97ae-40f5eed0fcd8_Name">
    <vt:lpwstr>418c1083-8924-401d-97ae-40f5eed0fcd8</vt:lpwstr>
  </property>
  <property fmtid="{D5CDD505-2E9C-101B-9397-08002B2CF9AE}" pid="7" name="MSIP_Label_418c1083-8924-401d-97ae-40f5eed0fcd8_SiteId">
    <vt:lpwstr>a5a8bcaa-3292-41e6-b735-5e8b21f4dbfd</vt:lpwstr>
  </property>
  <property fmtid="{D5CDD505-2E9C-101B-9397-08002B2CF9AE}" pid="8" name="MSIP_Label_418c1083-8924-401d-97ae-40f5eed0fcd8_ActionId">
    <vt:lpwstr>8f721262-d907-4c62-897d-5205f784af68</vt:lpwstr>
  </property>
  <property fmtid="{D5CDD505-2E9C-101B-9397-08002B2CF9AE}" pid="9" name="MSIP_Label_418c1083-8924-401d-97ae-40f5eed0fcd8_ContentBits">
    <vt:lpwstr>0</vt:lpwstr>
  </property>
  <property fmtid="{D5CDD505-2E9C-101B-9397-08002B2CF9AE}" pid="10" name="MediaServiceImageTags">
    <vt:lpwstr/>
  </property>
</Properties>
</file>